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801600" cy="9601200" type="A3"/>
  <p:notesSz cx="6858000" cy="9144000"/>
  <p:custDataLst>
    <p:tags r:id="rId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F65205-0DA0-4F89-9B6A-8E33AE32D36E}" v="130" dt="2020-10-14T08:41:29.609"/>
    <p1510:client id="{BC0F53DD-DE6F-49C9-A3EA-7F0649F1FDF9}" v="30" dt="2020-10-14T16:04:17.5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9" autoAdjust="0"/>
    <p:restoredTop sz="94660"/>
  </p:normalViewPr>
  <p:slideViewPr>
    <p:cSldViewPr snapToGrid="0" showGuides="1">
      <p:cViewPr varScale="1">
        <p:scale>
          <a:sx n="54" d="100"/>
          <a:sy n="54" d="100"/>
        </p:scale>
        <p:origin x="224" y="54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tags" Target="tags/tag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Gibson" userId="11563667ca686ec3" providerId="LiveId" clId="{BC0F53DD-DE6F-49C9-A3EA-7F0649F1FDF9}"/>
    <pc:docChg chg="custSel addSld delSld modSld">
      <pc:chgData name="David Gibson" userId="11563667ca686ec3" providerId="LiveId" clId="{BC0F53DD-DE6F-49C9-A3EA-7F0649F1FDF9}" dt="2020-10-14T16:04:17.576" v="13" actId="47"/>
      <pc:docMkLst>
        <pc:docMk/>
      </pc:docMkLst>
      <pc:sldChg chg="addSp delSp modSp new del mod">
        <pc:chgData name="David Gibson" userId="11563667ca686ec3" providerId="LiveId" clId="{BC0F53DD-DE6F-49C9-A3EA-7F0649F1FDF9}" dt="2020-10-14T16:04:17.576" v="13" actId="47"/>
        <pc:sldMkLst>
          <pc:docMk/>
          <pc:sldMk cId="935586642" sldId="257"/>
        </pc:sldMkLst>
        <pc:spChg chg="del">
          <ac:chgData name="David Gibson" userId="11563667ca686ec3" providerId="LiveId" clId="{BC0F53DD-DE6F-49C9-A3EA-7F0649F1FDF9}" dt="2020-10-14T16:01:28.939" v="3" actId="478"/>
          <ac:spMkLst>
            <pc:docMk/>
            <pc:sldMk cId="935586642" sldId="257"/>
            <ac:spMk id="2" creationId="{9F6EE618-746F-4773-9B96-B33B96F54246}"/>
          </ac:spMkLst>
        </pc:spChg>
        <pc:spChg chg="del mod">
          <ac:chgData name="David Gibson" userId="11563667ca686ec3" providerId="LiveId" clId="{BC0F53DD-DE6F-49C9-A3EA-7F0649F1FDF9}" dt="2020-10-14T16:01:27.500" v="2" actId="478"/>
          <ac:spMkLst>
            <pc:docMk/>
            <pc:sldMk cId="935586642" sldId="257"/>
            <ac:spMk id="3" creationId="{1CD4FD1C-D191-49AA-BA2A-97AD70618F59}"/>
          </ac:spMkLst>
        </pc:spChg>
        <pc:spChg chg="add mod ord">
          <ac:chgData name="David Gibson" userId="11563667ca686ec3" providerId="LiveId" clId="{BC0F53DD-DE6F-49C9-A3EA-7F0649F1FDF9}" dt="2020-10-14T16:03:08.741" v="11" actId="164"/>
          <ac:spMkLst>
            <pc:docMk/>
            <pc:sldMk cId="935586642" sldId="257"/>
            <ac:spMk id="6" creationId="{D5D9F819-EEF7-49D4-A5A1-6F8104966BB1}"/>
          </ac:spMkLst>
        </pc:spChg>
        <pc:grpChg chg="add mod">
          <ac:chgData name="David Gibson" userId="11563667ca686ec3" providerId="LiveId" clId="{BC0F53DD-DE6F-49C9-A3EA-7F0649F1FDF9}" dt="2020-10-14T16:03:08.741" v="11" actId="164"/>
          <ac:grpSpMkLst>
            <pc:docMk/>
            <pc:sldMk cId="935586642" sldId="257"/>
            <ac:grpSpMk id="7" creationId="{F9C9101E-D0B0-4CBA-94AE-1EFAB311458F}"/>
          </ac:grpSpMkLst>
        </pc:grpChg>
        <pc:picChg chg="add mod">
          <ac:chgData name="David Gibson" userId="11563667ca686ec3" providerId="LiveId" clId="{BC0F53DD-DE6F-49C9-A3EA-7F0649F1FDF9}" dt="2020-10-14T16:03:08.741" v="11" actId="164"/>
          <ac:picMkLst>
            <pc:docMk/>
            <pc:sldMk cId="935586642" sldId="257"/>
            <ac:picMk id="5" creationId="{51ED58D6-802E-457F-B8C1-04C87107D91B}"/>
          </ac:picMkLst>
        </pc:picChg>
        <pc:picChg chg="add">
          <ac:chgData name="David Gibson" userId="11563667ca686ec3" providerId="LiveId" clId="{BC0F53DD-DE6F-49C9-A3EA-7F0649F1FDF9}" dt="2020-10-14T16:03:10.497" v="12" actId="22"/>
          <ac:picMkLst>
            <pc:docMk/>
            <pc:sldMk cId="935586642" sldId="257"/>
            <ac:picMk id="9" creationId="{98BBEF3E-5C37-4E66-803D-F2A1F38406F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CEF1-A9D2-45E6-9DC7-775B0516C2AB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E5E7C-AE15-45EF-9480-0471270E4D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580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CEF1-A9D2-45E6-9DC7-775B0516C2AB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E5E7C-AE15-45EF-9480-0471270E4D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565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CEF1-A9D2-45E6-9DC7-775B0516C2AB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E5E7C-AE15-45EF-9480-0471270E4D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8505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CEF1-A9D2-45E6-9DC7-775B0516C2AB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E5E7C-AE15-45EF-9480-0471270E4D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319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CEF1-A9D2-45E6-9DC7-775B0516C2AB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E5E7C-AE15-45EF-9480-0471270E4D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26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CEF1-A9D2-45E6-9DC7-775B0516C2AB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E5E7C-AE15-45EF-9480-0471270E4D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45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CEF1-A9D2-45E6-9DC7-775B0516C2AB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E5E7C-AE15-45EF-9480-0471270E4D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5532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CEF1-A9D2-45E6-9DC7-775B0516C2AB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E5E7C-AE15-45EF-9480-0471270E4D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566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CEF1-A9D2-45E6-9DC7-775B0516C2AB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E5E7C-AE15-45EF-9480-0471270E4D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3502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CEF1-A9D2-45E6-9DC7-775B0516C2AB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E5E7C-AE15-45EF-9480-0471270E4D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6188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CEF1-A9D2-45E6-9DC7-775B0516C2AB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E5E7C-AE15-45EF-9480-0471270E4D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843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FCEF1-A9D2-45E6-9DC7-775B0516C2AB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E5E7C-AE15-45EF-9480-0471270E4D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219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C9DF4FF-8664-4DF0-8F22-D06657729FB0}"/>
              </a:ext>
            </a:extLst>
          </p:cNvPr>
          <p:cNvSpPr txBox="1"/>
          <p:nvPr/>
        </p:nvSpPr>
        <p:spPr>
          <a:xfrm>
            <a:off x="0" y="0"/>
            <a:ext cx="61332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3366FF"/>
                </a:solidFill>
              </a:rPr>
              <a:t>WindowPaning For Recall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0DC960-A61A-4092-AF54-E8DE8E200986}"/>
              </a:ext>
            </a:extLst>
          </p:cNvPr>
          <p:cNvSpPr txBox="1"/>
          <p:nvPr/>
        </p:nvSpPr>
        <p:spPr>
          <a:xfrm>
            <a:off x="218640" y="745677"/>
            <a:ext cx="3545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>
                    <a:lumMod val="50000"/>
                  </a:schemeClr>
                </a:solidFill>
              </a:rPr>
              <a:t>My Prediction</a:t>
            </a:r>
          </a:p>
        </p:txBody>
      </p:sp>
      <p:graphicFrame>
        <p:nvGraphicFramePr>
          <p:cNvPr id="8" name="Table 5">
            <a:extLst>
              <a:ext uri="{FF2B5EF4-FFF2-40B4-BE49-F238E27FC236}">
                <a16:creationId xmlns:a16="http://schemas.microsoft.com/office/drawing/2014/main" id="{00D46993-5184-4D6B-B07F-55108AF7E8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1310240"/>
              </p:ext>
            </p:extLst>
          </p:nvPr>
        </p:nvGraphicFramePr>
        <p:xfrm>
          <a:off x="4444241" y="1144052"/>
          <a:ext cx="4073910" cy="50674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6955">
                  <a:extLst>
                    <a:ext uri="{9D8B030D-6E8A-4147-A177-3AD203B41FA5}">
                      <a16:colId xmlns:a16="http://schemas.microsoft.com/office/drawing/2014/main" val="3449563558"/>
                    </a:ext>
                  </a:extLst>
                </a:gridCol>
                <a:gridCol w="2036955">
                  <a:extLst>
                    <a:ext uri="{9D8B030D-6E8A-4147-A177-3AD203B41FA5}">
                      <a16:colId xmlns:a16="http://schemas.microsoft.com/office/drawing/2014/main" val="3894434603"/>
                    </a:ext>
                  </a:extLst>
                </a:gridCol>
              </a:tblGrid>
              <a:tr h="1689149">
                <a:tc>
                  <a:txBody>
                    <a:bodyPr/>
                    <a:lstStyle/>
                    <a:p>
                      <a:pPr algn="ctr"/>
                      <a:endParaRPr lang="en-GB" sz="2100" dirty="0">
                        <a:solidFill>
                          <a:srgbClr val="3366FF"/>
                        </a:solidFill>
                      </a:endParaRPr>
                    </a:p>
                  </a:txBody>
                  <a:tcPr marL="75472" marR="75472" marT="37736" marB="37736" anchor="ctr">
                    <a:lnL w="381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dirty="0">
                        <a:solidFill>
                          <a:srgbClr val="3366FF"/>
                        </a:solidFill>
                      </a:endParaRPr>
                    </a:p>
                  </a:txBody>
                  <a:tcPr marL="75472" marR="75472" marT="37736" marB="37736" anchor="ctr">
                    <a:lnL w="381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63548217"/>
                  </a:ext>
                </a:extLst>
              </a:tr>
              <a:tr h="1689149">
                <a:tc>
                  <a:txBody>
                    <a:bodyPr/>
                    <a:lstStyle/>
                    <a:p>
                      <a:pPr algn="ctr"/>
                      <a:endParaRPr lang="en-GB" sz="2100" dirty="0">
                        <a:solidFill>
                          <a:srgbClr val="3366FF"/>
                        </a:solidFill>
                      </a:endParaRPr>
                    </a:p>
                  </a:txBody>
                  <a:tcPr marL="75472" marR="75472" marT="37736" marB="37736" anchor="ctr">
                    <a:lnL w="381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dirty="0">
                        <a:solidFill>
                          <a:srgbClr val="3366FF"/>
                        </a:solidFill>
                      </a:endParaRPr>
                    </a:p>
                  </a:txBody>
                  <a:tcPr marL="75472" marR="75472" marT="37736" marB="37736" anchor="ctr">
                    <a:lnL w="381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01760430"/>
                  </a:ext>
                </a:extLst>
              </a:tr>
              <a:tr h="1689149">
                <a:tc>
                  <a:txBody>
                    <a:bodyPr/>
                    <a:lstStyle/>
                    <a:p>
                      <a:pPr algn="ctr"/>
                      <a:endParaRPr lang="en-GB" sz="2100" dirty="0">
                        <a:solidFill>
                          <a:srgbClr val="3366FF"/>
                        </a:solidFill>
                      </a:endParaRPr>
                    </a:p>
                  </a:txBody>
                  <a:tcPr marL="75472" marR="75472" marT="37736" marB="37736" anchor="ctr">
                    <a:lnL w="381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dirty="0">
                        <a:solidFill>
                          <a:srgbClr val="3366FF"/>
                        </a:solidFill>
                      </a:endParaRPr>
                    </a:p>
                  </a:txBody>
                  <a:tcPr marL="75472" marR="75472" marT="37736" marB="37736" anchor="ctr">
                    <a:lnL w="381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5882655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BFC780E0-2F72-484F-81DE-D2B43B62731F}"/>
              </a:ext>
            </a:extLst>
          </p:cNvPr>
          <p:cNvSpPr/>
          <p:nvPr/>
        </p:nvSpPr>
        <p:spPr>
          <a:xfrm>
            <a:off x="133718" y="6412599"/>
            <a:ext cx="12534166" cy="303175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GB" sz="2000" b="1" dirty="0">
                <a:solidFill>
                  <a:schemeClr val="bg1">
                    <a:lumMod val="50000"/>
                  </a:schemeClr>
                </a:solidFill>
              </a:rPr>
              <a:t>How To Facilitate A WindowPaning Activity</a:t>
            </a:r>
          </a:p>
          <a:p>
            <a:endParaRPr lang="en-GB" dirty="0"/>
          </a:p>
        </p:txBody>
      </p:sp>
      <p:pic>
        <p:nvPicPr>
          <p:cNvPr id="2" name="Picture 1" descr="Text, whiteboard&#10;&#10;Description automatically generated">
            <a:extLst>
              <a:ext uri="{FF2B5EF4-FFF2-40B4-BE49-F238E27FC236}">
                <a16:creationId xmlns:a16="http://schemas.microsoft.com/office/drawing/2014/main" id="{799525D2-C735-4F34-A36C-B78B5297DB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272" b="83598" l="26389" r="92312">
                        <a14:foregroundMark x1="27480" y1="81019" x2="68552" y2="47619"/>
                        <a14:foregroundMark x1="68552" y1="47619" x2="81597" y2="34590"/>
                        <a14:foregroundMark x1="81597" y1="34590" x2="90926" y2="30386"/>
                        <a14:foregroundMark x1="91216" y1="29725" x2="88442" y2="29630"/>
                        <a14:foregroundMark x1="88343" y1="82275" x2="68899" y2="56085"/>
                        <a14:foregroundMark x1="68899" y1="56085" x2="47371" y2="46627"/>
                        <a14:foregroundMark x1="47371" y1="46627" x2="26389" y2="28638"/>
                        <a14:foregroundMark x1="27827" y1="82606" x2="28175" y2="71230"/>
                        <a14:foregroundMark x1="28175" y1="71230" x2="26587" y2="60185"/>
                        <a14:foregroundMark x1="26587" y1="60185" x2="26984" y2="48016"/>
                        <a14:foregroundMark x1="26984" y1="48016" x2="26935" y2="38029"/>
                        <a14:foregroundMark x1="26935" y1="38029" x2="26935" y2="38029"/>
                        <a14:foregroundMark x1="28323" y1="81548" x2="56696" y2="83664"/>
                        <a14:foregroundMark x1="32937" y1="67130" x2="34673" y2="56944"/>
                        <a14:foregroundMark x1="34673" y1="56944" x2="61706" y2="37235"/>
                        <a14:foregroundMark x1="38095" y1="64550" x2="38095" y2="64550"/>
                        <a14:foregroundMark x1="40575" y1="74206" x2="36954" y2="56481"/>
                        <a14:foregroundMark x1="31845" y1="47090" x2="46627" y2="31019"/>
                        <a14:foregroundMark x1="46627" y1="31019" x2="51141" y2="29101"/>
                        <a14:foregroundMark x1="40327" y1="45701" x2="40327" y2="45701"/>
                        <a14:foregroundMark x1="39335" y1="45172" x2="39335" y2="45172"/>
                        <a14:foregroundMark x1="61607" y1="41468" x2="61607" y2="41468"/>
                        <a14:foregroundMark x1="63442" y1="34392" x2="63442" y2="34392"/>
                        <a14:foregroundMark x1="58085" y1="35913" x2="58085" y2="35913"/>
                        <a14:foregroundMark x1="64484" y1="30556" x2="64484" y2="30556"/>
                        <a14:foregroundMark x1="64435" y1="40873" x2="64435" y2="40873"/>
                        <a14:foregroundMark x1="65625" y1="43122" x2="65625" y2="43122"/>
                        <a14:foregroundMark x1="57986" y1="37235" x2="58433" y2="37235"/>
                        <a14:foregroundMark x1="27083" y1="25595" x2="27083" y2="25595"/>
                        <a14:foregroundMark x1="28075" y1="25265" x2="34970" y2="27447"/>
                        <a14:foregroundMark x1="34970" y1="27447" x2="49206" y2="24802"/>
                        <a14:foregroundMark x1="29812" y1="24537" x2="37004" y2="24272"/>
                        <a14:foregroundMark x1="37004" y1="24272" x2="37401" y2="24537"/>
                        <a14:foregroundMark x1="36409" y1="73016" x2="36409" y2="73016"/>
                        <a14:foregroundMark x1="36409" y1="72884" x2="36409" y2="72884"/>
                        <a14:foregroundMark x1="37302" y1="75000" x2="40377" y2="74868"/>
                        <a14:foregroundMark x1="34871" y1="75132" x2="41915" y2="42857"/>
                        <a14:foregroundMark x1="41915" y1="42857" x2="41815" y2="44246"/>
                        <a14:foregroundMark x1="43651" y1="76190" x2="40575" y2="75331"/>
                        <a14:foregroundMark x1="39931" y1="66799" x2="36359" y2="75198"/>
                        <a14:foregroundMark x1="36359" y1="75198" x2="36359" y2="75595"/>
                        <a14:foregroundMark x1="41617" y1="63492" x2="38095" y2="60119"/>
                        <a14:foregroundMark x1="36012" y1="68122" x2="35962" y2="58333"/>
                        <a14:foregroundMark x1="35962" y1="58333" x2="35962" y2="57341"/>
                        <a14:foregroundMark x1="39087" y1="54828" x2="45337" y2="55952"/>
                        <a14:foregroundMark x1="36310" y1="75397" x2="46429" y2="76389"/>
                        <a14:foregroundMark x1="45982" y1="70503" x2="45982" y2="60847"/>
                        <a14:foregroundMark x1="45982" y1="60847" x2="45238" y2="55423"/>
                        <a14:backgroundMark x1="91319" y1="30093" x2="91319" y2="30093"/>
                        <a14:backgroundMark x1="91171" y1="29828" x2="91518" y2="29762"/>
                        <a14:backgroundMark x1="91667" y1="30026" x2="92063" y2="29894"/>
                        <a14:backgroundMark x1="91567" y1="30225" x2="91617" y2="29894"/>
                        <a14:backgroundMark x1="91815" y1="29762" x2="91815" y2="29696"/>
                        <a14:backgroundMark x1="92361" y1="29762" x2="92312" y2="29762"/>
                        <a14:backgroundMark x1="92361" y1="29828" x2="92063" y2="29696"/>
                        <a14:backgroundMark x1="91716" y1="29630" x2="91567" y2="29630"/>
                        <a14:backgroundMark x1="91369" y1="30423" x2="91419" y2="30159"/>
                        <a14:backgroundMark x1="91171" y1="29563" x2="91171" y2="29630"/>
                        <a14:backgroundMark x1="61161" y1="30291" x2="61161" y2="30291"/>
                        <a14:backgroundMark x1="61111" y1="29696" x2="61111" y2="296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57" t="23146" r="9616" b="15958"/>
          <a:stretch/>
        </p:blipFill>
        <p:spPr>
          <a:xfrm rot="5400000">
            <a:off x="-564324" y="1842092"/>
            <a:ext cx="5067447" cy="367136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A2CA673-5EA2-4EC0-A459-6106CB727871}"/>
              </a:ext>
            </a:extLst>
          </p:cNvPr>
          <p:cNvSpPr/>
          <p:nvPr/>
        </p:nvSpPr>
        <p:spPr>
          <a:xfrm>
            <a:off x="9157309" y="1144052"/>
            <a:ext cx="3425651" cy="5067447"/>
          </a:xfrm>
          <a:prstGeom prst="rect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endParaRPr lang="en-GB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B1EB3C-E78A-4B7A-AB4E-D0AFDA0A6C75}"/>
              </a:ext>
            </a:extLst>
          </p:cNvPr>
          <p:cNvSpPr txBox="1"/>
          <p:nvPr/>
        </p:nvSpPr>
        <p:spPr>
          <a:xfrm>
            <a:off x="9157309" y="499456"/>
            <a:ext cx="3252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2000" b="1" dirty="0">
                <a:solidFill>
                  <a:srgbClr val="7F7F7F"/>
                </a:solidFill>
                <a:latin typeface="Calibri" panose="020F0502020204030204" pitchFamily="34" charset="0"/>
              </a:rPr>
              <a:t>My Content That Would Work Using This Technique</a:t>
            </a:r>
            <a:endParaRPr lang="en-GB" sz="2000" dirty="0"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28152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PROJECT_OPEN" val="0"/>
  <p:tag name="ARTICULATE_SLIDE_COUNT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</TotalTime>
  <Words>19</Words>
  <Application>Microsoft Office PowerPoint</Application>
  <PresentationFormat>A3 Paper (297x420 mm)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Gibson</dc:creator>
  <cp:lastModifiedBy>David Gibson</cp:lastModifiedBy>
  <cp:revision>5</cp:revision>
  <dcterms:created xsi:type="dcterms:W3CDTF">2020-10-09T11:56:14Z</dcterms:created>
  <dcterms:modified xsi:type="dcterms:W3CDTF">2020-10-14T16:04:20Z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4F3F6E31-AD31-40A1-9A7A-A335C0305110</vt:lpwstr>
  </property>
  <property fmtid="{D5CDD505-2E9C-101B-9397-08002B2CF9AE}" pid="3" name="ArticulatePath">
    <vt:lpwstr>Presentation1</vt:lpwstr>
  </property>
</Properties>
</file>