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</p:sldIdLst>
  <p:sldSz cx="9906000" cy="6858000" type="A4"/>
  <p:notesSz cx="6858000" cy="9144000"/>
  <p:custDataLst>
    <p:tags r:id="rId3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F528F"/>
    <a:srgbClr val="96A8D9"/>
    <a:srgbClr val="97A9D9"/>
    <a:srgbClr val="FF7C80"/>
    <a:srgbClr val="4F79AD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3A3047D-F5A7-4BFB-B98B-FF303478F743}" v="172" dt="2021-05-12T11:31:39.84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6" d="100"/>
          <a:sy n="76" d="100"/>
        </p:scale>
        <p:origin x="788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tags" Target="tags/tag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vid" userId="84f16409-35aa-496c-9d5b-c573bc27627a" providerId="ADAL" clId="{D3A3047D-F5A7-4BFB-B98B-FF303478F743}"/>
    <pc:docChg chg="undo custSel addSld delSld modSld">
      <pc:chgData name="David" userId="84f16409-35aa-496c-9d5b-c573bc27627a" providerId="ADAL" clId="{D3A3047D-F5A7-4BFB-B98B-FF303478F743}" dt="2021-05-12T11:31:48.197" v="812" actId="1076"/>
      <pc:docMkLst>
        <pc:docMk/>
      </pc:docMkLst>
      <pc:sldChg chg="del">
        <pc:chgData name="David" userId="84f16409-35aa-496c-9d5b-c573bc27627a" providerId="ADAL" clId="{D3A3047D-F5A7-4BFB-B98B-FF303478F743}" dt="2021-05-12T11:31:23.177" v="797" actId="47"/>
        <pc:sldMkLst>
          <pc:docMk/>
          <pc:sldMk cId="4197323951" sldId="256"/>
        </pc:sldMkLst>
      </pc:sldChg>
      <pc:sldChg chg="addSp delSp modSp new mod">
        <pc:chgData name="David" userId="84f16409-35aa-496c-9d5b-c573bc27627a" providerId="ADAL" clId="{D3A3047D-F5A7-4BFB-B98B-FF303478F743}" dt="2021-05-12T11:31:48.197" v="812" actId="1076"/>
        <pc:sldMkLst>
          <pc:docMk/>
          <pc:sldMk cId="1707174502" sldId="257"/>
        </pc:sldMkLst>
        <pc:spChg chg="add mod">
          <ac:chgData name="David" userId="84f16409-35aa-496c-9d5b-c573bc27627a" providerId="ADAL" clId="{D3A3047D-F5A7-4BFB-B98B-FF303478F743}" dt="2021-05-12T10:21:02.086" v="56" actId="207"/>
          <ac:spMkLst>
            <pc:docMk/>
            <pc:sldMk cId="1707174502" sldId="257"/>
            <ac:spMk id="4" creationId="{FF6E8181-7AE2-44CE-9B52-C05DD5EE2193}"/>
          </ac:spMkLst>
        </pc:spChg>
        <pc:spChg chg="add del mod">
          <ac:chgData name="David" userId="84f16409-35aa-496c-9d5b-c573bc27627a" providerId="ADAL" clId="{D3A3047D-F5A7-4BFB-B98B-FF303478F743}" dt="2021-05-12T10:25:24.941" v="60"/>
          <ac:spMkLst>
            <pc:docMk/>
            <pc:sldMk cId="1707174502" sldId="257"/>
            <ac:spMk id="5" creationId="{BF513350-791E-4EBB-8BE9-AA1C5AE5FFB0}"/>
          </ac:spMkLst>
        </pc:spChg>
        <pc:spChg chg="add del mod">
          <ac:chgData name="David" userId="84f16409-35aa-496c-9d5b-c573bc27627a" providerId="ADAL" clId="{D3A3047D-F5A7-4BFB-B98B-FF303478F743}" dt="2021-05-12T10:25:24.941" v="60"/>
          <ac:spMkLst>
            <pc:docMk/>
            <pc:sldMk cId="1707174502" sldId="257"/>
            <ac:spMk id="6" creationId="{6A621B79-9AC0-4EA1-BA69-0BB6E14F0AC5}"/>
          </ac:spMkLst>
        </pc:spChg>
        <pc:spChg chg="add del mod">
          <ac:chgData name="David" userId="84f16409-35aa-496c-9d5b-c573bc27627a" providerId="ADAL" clId="{D3A3047D-F5A7-4BFB-B98B-FF303478F743}" dt="2021-05-12T10:25:24.941" v="60"/>
          <ac:spMkLst>
            <pc:docMk/>
            <pc:sldMk cId="1707174502" sldId="257"/>
            <ac:spMk id="7" creationId="{0068A859-7889-4DAC-8161-F63DEEEA49B1}"/>
          </ac:spMkLst>
        </pc:spChg>
        <pc:spChg chg="add del mod">
          <ac:chgData name="David" userId="84f16409-35aa-496c-9d5b-c573bc27627a" providerId="ADAL" clId="{D3A3047D-F5A7-4BFB-B98B-FF303478F743}" dt="2021-05-12T10:25:24.941" v="60"/>
          <ac:spMkLst>
            <pc:docMk/>
            <pc:sldMk cId="1707174502" sldId="257"/>
            <ac:spMk id="8" creationId="{B0A797A0-5C07-4D8E-8EA5-18A738EB2D32}"/>
          </ac:spMkLst>
        </pc:spChg>
        <pc:spChg chg="add del mod">
          <ac:chgData name="David" userId="84f16409-35aa-496c-9d5b-c573bc27627a" providerId="ADAL" clId="{D3A3047D-F5A7-4BFB-B98B-FF303478F743}" dt="2021-05-12T10:25:24.941" v="60"/>
          <ac:spMkLst>
            <pc:docMk/>
            <pc:sldMk cId="1707174502" sldId="257"/>
            <ac:spMk id="9" creationId="{592728A4-500A-4366-BB6A-033CC5AD9E78}"/>
          </ac:spMkLst>
        </pc:spChg>
        <pc:spChg chg="add del mod">
          <ac:chgData name="David" userId="84f16409-35aa-496c-9d5b-c573bc27627a" providerId="ADAL" clId="{D3A3047D-F5A7-4BFB-B98B-FF303478F743}" dt="2021-05-12T10:25:24.941" v="60"/>
          <ac:spMkLst>
            <pc:docMk/>
            <pc:sldMk cId="1707174502" sldId="257"/>
            <ac:spMk id="10" creationId="{DA089778-AB40-47BA-8517-E4307A298A74}"/>
          </ac:spMkLst>
        </pc:spChg>
        <pc:spChg chg="add del mod">
          <ac:chgData name="David" userId="84f16409-35aa-496c-9d5b-c573bc27627a" providerId="ADAL" clId="{D3A3047D-F5A7-4BFB-B98B-FF303478F743}" dt="2021-05-12T10:25:24.941" v="60"/>
          <ac:spMkLst>
            <pc:docMk/>
            <pc:sldMk cId="1707174502" sldId="257"/>
            <ac:spMk id="11" creationId="{DBBA2AB2-DE35-4CDF-8501-00D7792AE07E}"/>
          </ac:spMkLst>
        </pc:spChg>
        <pc:spChg chg="add del mod">
          <ac:chgData name="David" userId="84f16409-35aa-496c-9d5b-c573bc27627a" providerId="ADAL" clId="{D3A3047D-F5A7-4BFB-B98B-FF303478F743}" dt="2021-05-12T10:25:24.941" v="60"/>
          <ac:spMkLst>
            <pc:docMk/>
            <pc:sldMk cId="1707174502" sldId="257"/>
            <ac:spMk id="12" creationId="{968B9D04-595F-4353-91E2-CCB432E18846}"/>
          </ac:spMkLst>
        </pc:spChg>
        <pc:spChg chg="add del mod">
          <ac:chgData name="David" userId="84f16409-35aa-496c-9d5b-c573bc27627a" providerId="ADAL" clId="{D3A3047D-F5A7-4BFB-B98B-FF303478F743}" dt="2021-05-12T10:25:24.941" v="60"/>
          <ac:spMkLst>
            <pc:docMk/>
            <pc:sldMk cId="1707174502" sldId="257"/>
            <ac:spMk id="13" creationId="{876F976A-48DC-465E-960B-57CFBF8B8C9F}"/>
          </ac:spMkLst>
        </pc:spChg>
        <pc:spChg chg="add del mod">
          <ac:chgData name="David" userId="84f16409-35aa-496c-9d5b-c573bc27627a" providerId="ADAL" clId="{D3A3047D-F5A7-4BFB-B98B-FF303478F743}" dt="2021-05-12T10:25:24.941" v="60"/>
          <ac:spMkLst>
            <pc:docMk/>
            <pc:sldMk cId="1707174502" sldId="257"/>
            <ac:spMk id="14" creationId="{B16EEE30-8ABD-4A42-993F-146CADCD4B3D}"/>
          </ac:spMkLst>
        </pc:spChg>
        <pc:spChg chg="add del mod">
          <ac:chgData name="David" userId="84f16409-35aa-496c-9d5b-c573bc27627a" providerId="ADAL" clId="{D3A3047D-F5A7-4BFB-B98B-FF303478F743}" dt="2021-05-12T10:25:24.941" v="60"/>
          <ac:spMkLst>
            <pc:docMk/>
            <pc:sldMk cId="1707174502" sldId="257"/>
            <ac:spMk id="15" creationId="{829A0234-266E-4FC8-85BD-2551014675FB}"/>
          </ac:spMkLst>
        </pc:spChg>
        <pc:spChg chg="add del mod">
          <ac:chgData name="David" userId="84f16409-35aa-496c-9d5b-c573bc27627a" providerId="ADAL" clId="{D3A3047D-F5A7-4BFB-B98B-FF303478F743}" dt="2021-05-12T10:25:24.941" v="60"/>
          <ac:spMkLst>
            <pc:docMk/>
            <pc:sldMk cId="1707174502" sldId="257"/>
            <ac:spMk id="16" creationId="{4DD44ADF-E1BD-40D8-B741-2247D9F9D0BE}"/>
          </ac:spMkLst>
        </pc:spChg>
        <pc:spChg chg="add del mod">
          <ac:chgData name="David" userId="84f16409-35aa-496c-9d5b-c573bc27627a" providerId="ADAL" clId="{D3A3047D-F5A7-4BFB-B98B-FF303478F743}" dt="2021-05-12T10:25:24.941" v="60"/>
          <ac:spMkLst>
            <pc:docMk/>
            <pc:sldMk cId="1707174502" sldId="257"/>
            <ac:spMk id="17" creationId="{FDD94349-F1E1-4667-A5DA-874C52B01DD8}"/>
          </ac:spMkLst>
        </pc:spChg>
        <pc:spChg chg="add del mod">
          <ac:chgData name="David" userId="84f16409-35aa-496c-9d5b-c573bc27627a" providerId="ADAL" clId="{D3A3047D-F5A7-4BFB-B98B-FF303478F743}" dt="2021-05-12T10:25:24.941" v="60"/>
          <ac:spMkLst>
            <pc:docMk/>
            <pc:sldMk cId="1707174502" sldId="257"/>
            <ac:spMk id="18" creationId="{BD7D22AA-E21F-442F-B8E3-AC154A8BC342}"/>
          </ac:spMkLst>
        </pc:spChg>
        <pc:spChg chg="add del mod">
          <ac:chgData name="David" userId="84f16409-35aa-496c-9d5b-c573bc27627a" providerId="ADAL" clId="{D3A3047D-F5A7-4BFB-B98B-FF303478F743}" dt="2021-05-12T10:25:24.941" v="60"/>
          <ac:spMkLst>
            <pc:docMk/>
            <pc:sldMk cId="1707174502" sldId="257"/>
            <ac:spMk id="19" creationId="{63029C75-9E5C-4707-8ECC-0A06394C563C}"/>
          </ac:spMkLst>
        </pc:spChg>
        <pc:spChg chg="add del mod">
          <ac:chgData name="David" userId="84f16409-35aa-496c-9d5b-c573bc27627a" providerId="ADAL" clId="{D3A3047D-F5A7-4BFB-B98B-FF303478F743}" dt="2021-05-12T10:25:24.941" v="60"/>
          <ac:spMkLst>
            <pc:docMk/>
            <pc:sldMk cId="1707174502" sldId="257"/>
            <ac:spMk id="20" creationId="{9A2D9555-EDF5-4F58-97D8-892AB1B6EB8B}"/>
          </ac:spMkLst>
        </pc:spChg>
        <pc:spChg chg="add del mod">
          <ac:chgData name="David" userId="84f16409-35aa-496c-9d5b-c573bc27627a" providerId="ADAL" clId="{D3A3047D-F5A7-4BFB-B98B-FF303478F743}" dt="2021-05-12T10:25:24.941" v="60"/>
          <ac:spMkLst>
            <pc:docMk/>
            <pc:sldMk cId="1707174502" sldId="257"/>
            <ac:spMk id="21" creationId="{BD92542A-B0B0-4D3B-BBEA-DAF103C6DDCA}"/>
          </ac:spMkLst>
        </pc:spChg>
        <pc:spChg chg="add del mod">
          <ac:chgData name="David" userId="84f16409-35aa-496c-9d5b-c573bc27627a" providerId="ADAL" clId="{D3A3047D-F5A7-4BFB-B98B-FF303478F743}" dt="2021-05-12T10:25:24.941" v="60"/>
          <ac:spMkLst>
            <pc:docMk/>
            <pc:sldMk cId="1707174502" sldId="257"/>
            <ac:spMk id="23" creationId="{F1DE18D3-0232-4255-8261-14A96FC59CAF}"/>
          </ac:spMkLst>
        </pc:spChg>
        <pc:spChg chg="add del mod">
          <ac:chgData name="David" userId="84f16409-35aa-496c-9d5b-c573bc27627a" providerId="ADAL" clId="{D3A3047D-F5A7-4BFB-B98B-FF303478F743}" dt="2021-05-12T10:25:24.941" v="60"/>
          <ac:spMkLst>
            <pc:docMk/>
            <pc:sldMk cId="1707174502" sldId="257"/>
            <ac:spMk id="24" creationId="{5A812780-27F2-4A8A-A57E-BCCA4A549503}"/>
          </ac:spMkLst>
        </pc:spChg>
        <pc:spChg chg="add del mod">
          <ac:chgData name="David" userId="84f16409-35aa-496c-9d5b-c573bc27627a" providerId="ADAL" clId="{D3A3047D-F5A7-4BFB-B98B-FF303478F743}" dt="2021-05-12T10:25:24.941" v="60"/>
          <ac:spMkLst>
            <pc:docMk/>
            <pc:sldMk cId="1707174502" sldId="257"/>
            <ac:spMk id="25" creationId="{D1A5E71F-BC0F-476F-AAB7-B514F5AF5531}"/>
          </ac:spMkLst>
        </pc:spChg>
        <pc:spChg chg="add del mod">
          <ac:chgData name="David" userId="84f16409-35aa-496c-9d5b-c573bc27627a" providerId="ADAL" clId="{D3A3047D-F5A7-4BFB-B98B-FF303478F743}" dt="2021-05-12T10:25:24.941" v="60"/>
          <ac:spMkLst>
            <pc:docMk/>
            <pc:sldMk cId="1707174502" sldId="257"/>
            <ac:spMk id="26" creationId="{6034F850-0383-4D9D-BE02-8ED93E7546C7}"/>
          </ac:spMkLst>
        </pc:spChg>
        <pc:spChg chg="add del mod">
          <ac:chgData name="David" userId="84f16409-35aa-496c-9d5b-c573bc27627a" providerId="ADAL" clId="{D3A3047D-F5A7-4BFB-B98B-FF303478F743}" dt="2021-05-12T10:25:24.941" v="60"/>
          <ac:spMkLst>
            <pc:docMk/>
            <pc:sldMk cId="1707174502" sldId="257"/>
            <ac:spMk id="27" creationId="{4ADFEA9A-598B-4135-860E-EB3A893FA28D}"/>
          </ac:spMkLst>
        </pc:spChg>
        <pc:spChg chg="add del mod">
          <ac:chgData name="David" userId="84f16409-35aa-496c-9d5b-c573bc27627a" providerId="ADAL" clId="{D3A3047D-F5A7-4BFB-B98B-FF303478F743}" dt="2021-05-12T10:25:24.941" v="60"/>
          <ac:spMkLst>
            <pc:docMk/>
            <pc:sldMk cId="1707174502" sldId="257"/>
            <ac:spMk id="28" creationId="{10293822-1E10-4952-A14E-A1D0319E2FD7}"/>
          </ac:spMkLst>
        </pc:spChg>
        <pc:spChg chg="add del mod">
          <ac:chgData name="David" userId="84f16409-35aa-496c-9d5b-c573bc27627a" providerId="ADAL" clId="{D3A3047D-F5A7-4BFB-B98B-FF303478F743}" dt="2021-05-12T10:25:24.941" v="60"/>
          <ac:spMkLst>
            <pc:docMk/>
            <pc:sldMk cId="1707174502" sldId="257"/>
            <ac:spMk id="29" creationId="{91A1953E-88AD-4B61-ABB0-A98F5F7E3E49}"/>
          </ac:spMkLst>
        </pc:spChg>
        <pc:spChg chg="add del mod">
          <ac:chgData name="David" userId="84f16409-35aa-496c-9d5b-c573bc27627a" providerId="ADAL" clId="{D3A3047D-F5A7-4BFB-B98B-FF303478F743}" dt="2021-05-12T10:25:24.941" v="60"/>
          <ac:spMkLst>
            <pc:docMk/>
            <pc:sldMk cId="1707174502" sldId="257"/>
            <ac:spMk id="30" creationId="{03462186-3207-4413-86AA-12D97BEE98C2}"/>
          </ac:spMkLst>
        </pc:spChg>
        <pc:spChg chg="add del mod">
          <ac:chgData name="David" userId="84f16409-35aa-496c-9d5b-c573bc27627a" providerId="ADAL" clId="{D3A3047D-F5A7-4BFB-B98B-FF303478F743}" dt="2021-05-12T10:25:24.941" v="60"/>
          <ac:spMkLst>
            <pc:docMk/>
            <pc:sldMk cId="1707174502" sldId="257"/>
            <ac:spMk id="31" creationId="{2CC63847-033A-4AFE-9865-4C1C02D87E12}"/>
          </ac:spMkLst>
        </pc:spChg>
        <pc:spChg chg="add mod">
          <ac:chgData name="David" userId="84f16409-35aa-496c-9d5b-c573bc27627a" providerId="ADAL" clId="{D3A3047D-F5A7-4BFB-B98B-FF303478F743}" dt="2021-05-12T11:30:50.619" v="793" actId="114"/>
          <ac:spMkLst>
            <pc:docMk/>
            <pc:sldMk cId="1707174502" sldId="257"/>
            <ac:spMk id="33" creationId="{1C5EB371-64E1-4276-8688-30A05B71BEDA}"/>
          </ac:spMkLst>
        </pc:spChg>
        <pc:spChg chg="add mod">
          <ac:chgData name="David" userId="84f16409-35aa-496c-9d5b-c573bc27627a" providerId="ADAL" clId="{D3A3047D-F5A7-4BFB-B98B-FF303478F743}" dt="2021-05-12T10:30:48.852" v="159" actId="164"/>
          <ac:spMkLst>
            <pc:docMk/>
            <pc:sldMk cId="1707174502" sldId="257"/>
            <ac:spMk id="34" creationId="{82599D6D-4E99-4194-896B-98A3362DB094}"/>
          </ac:spMkLst>
        </pc:spChg>
        <pc:spChg chg="add mod">
          <ac:chgData name="David" userId="84f16409-35aa-496c-9d5b-c573bc27627a" providerId="ADAL" clId="{D3A3047D-F5A7-4BFB-B98B-FF303478F743}" dt="2021-05-12T11:31:00.104" v="794" actId="114"/>
          <ac:spMkLst>
            <pc:docMk/>
            <pc:sldMk cId="1707174502" sldId="257"/>
            <ac:spMk id="37" creationId="{7003B136-7C52-4BC4-BC2E-F1B3B15A91F6}"/>
          </ac:spMkLst>
        </pc:spChg>
        <pc:spChg chg="add mod">
          <ac:chgData name="David" userId="84f16409-35aa-496c-9d5b-c573bc27627a" providerId="ADAL" clId="{D3A3047D-F5A7-4BFB-B98B-FF303478F743}" dt="2021-05-12T11:28:48.360" v="788" actId="14100"/>
          <ac:spMkLst>
            <pc:docMk/>
            <pc:sldMk cId="1707174502" sldId="257"/>
            <ac:spMk id="38" creationId="{A8C304F6-A3A7-40E2-A0E1-5E97E1BEA408}"/>
          </ac:spMkLst>
        </pc:spChg>
        <pc:spChg chg="add mod">
          <ac:chgData name="David" userId="84f16409-35aa-496c-9d5b-c573bc27627a" providerId="ADAL" clId="{D3A3047D-F5A7-4BFB-B98B-FF303478F743}" dt="2021-05-12T11:28:48.360" v="788" actId="14100"/>
          <ac:spMkLst>
            <pc:docMk/>
            <pc:sldMk cId="1707174502" sldId="257"/>
            <ac:spMk id="39" creationId="{A2615A15-AC93-4B7D-93A4-A2AF96F3E948}"/>
          </ac:spMkLst>
        </pc:spChg>
        <pc:spChg chg="add mod">
          <ac:chgData name="David" userId="84f16409-35aa-496c-9d5b-c573bc27627a" providerId="ADAL" clId="{D3A3047D-F5A7-4BFB-B98B-FF303478F743}" dt="2021-05-12T11:28:56.962" v="789" actId="113"/>
          <ac:spMkLst>
            <pc:docMk/>
            <pc:sldMk cId="1707174502" sldId="257"/>
            <ac:spMk id="40" creationId="{AF788A51-1798-4933-A053-40B5C67CB1CE}"/>
          </ac:spMkLst>
        </pc:spChg>
        <pc:spChg chg="add del mod">
          <ac:chgData name="David" userId="84f16409-35aa-496c-9d5b-c573bc27627a" providerId="ADAL" clId="{D3A3047D-F5A7-4BFB-B98B-FF303478F743}" dt="2021-05-12T10:39:06.959" v="221" actId="478"/>
          <ac:spMkLst>
            <pc:docMk/>
            <pc:sldMk cId="1707174502" sldId="257"/>
            <ac:spMk id="41" creationId="{F3F95BD4-75B3-41E5-8D5B-9C1E30F06D6E}"/>
          </ac:spMkLst>
        </pc:spChg>
        <pc:spChg chg="add mod">
          <ac:chgData name="David" userId="84f16409-35aa-496c-9d5b-c573bc27627a" providerId="ADAL" clId="{D3A3047D-F5A7-4BFB-B98B-FF303478F743}" dt="2021-05-12T11:29:00.341" v="790" actId="113"/>
          <ac:spMkLst>
            <pc:docMk/>
            <pc:sldMk cId="1707174502" sldId="257"/>
            <ac:spMk id="42" creationId="{F57233A0-FAB2-44E0-8CAB-DCF5F913852B}"/>
          </ac:spMkLst>
        </pc:spChg>
        <pc:spChg chg="add mod">
          <ac:chgData name="David" userId="84f16409-35aa-496c-9d5b-c573bc27627a" providerId="ADAL" clId="{D3A3047D-F5A7-4BFB-B98B-FF303478F743}" dt="2021-05-12T10:51:56.980" v="280" actId="207"/>
          <ac:spMkLst>
            <pc:docMk/>
            <pc:sldMk cId="1707174502" sldId="257"/>
            <ac:spMk id="43" creationId="{6879A981-6DE1-4DA5-ADA9-CC98BE1D8825}"/>
          </ac:spMkLst>
        </pc:spChg>
        <pc:spChg chg="add mod">
          <ac:chgData name="David" userId="84f16409-35aa-496c-9d5b-c573bc27627a" providerId="ADAL" clId="{D3A3047D-F5A7-4BFB-B98B-FF303478F743}" dt="2021-05-12T11:31:10.177" v="795" actId="114"/>
          <ac:spMkLst>
            <pc:docMk/>
            <pc:sldMk cId="1707174502" sldId="257"/>
            <ac:spMk id="44" creationId="{A0580289-4916-4395-89BB-4C6112F0DDC9}"/>
          </ac:spMkLst>
        </pc:spChg>
        <pc:spChg chg="add mod">
          <ac:chgData name="David" userId="84f16409-35aa-496c-9d5b-c573bc27627a" providerId="ADAL" clId="{D3A3047D-F5A7-4BFB-B98B-FF303478F743}" dt="2021-05-12T11:15:22.560" v="693" actId="113"/>
          <ac:spMkLst>
            <pc:docMk/>
            <pc:sldMk cId="1707174502" sldId="257"/>
            <ac:spMk id="45" creationId="{98D61ED1-6BF1-45E5-9FFC-50F0D310510A}"/>
          </ac:spMkLst>
        </pc:spChg>
        <pc:spChg chg="add mod">
          <ac:chgData name="David" userId="84f16409-35aa-496c-9d5b-c573bc27627a" providerId="ADAL" clId="{D3A3047D-F5A7-4BFB-B98B-FF303478F743}" dt="2021-05-12T11:31:15.830" v="796" actId="114"/>
          <ac:spMkLst>
            <pc:docMk/>
            <pc:sldMk cId="1707174502" sldId="257"/>
            <ac:spMk id="46" creationId="{820C518F-3FB8-4696-91B1-C37B62A93836}"/>
          </ac:spMkLst>
        </pc:spChg>
        <pc:spChg chg="add del mod">
          <ac:chgData name="David" userId="84f16409-35aa-496c-9d5b-c573bc27627a" providerId="ADAL" clId="{D3A3047D-F5A7-4BFB-B98B-FF303478F743}" dt="2021-05-12T11:02:57.748" v="339"/>
          <ac:spMkLst>
            <pc:docMk/>
            <pc:sldMk cId="1707174502" sldId="257"/>
            <ac:spMk id="53" creationId="{A5009244-8176-4797-95D5-85E791B15C3F}"/>
          </ac:spMkLst>
        </pc:spChg>
        <pc:spChg chg="add del mod">
          <ac:chgData name="David" userId="84f16409-35aa-496c-9d5b-c573bc27627a" providerId="ADAL" clId="{D3A3047D-F5A7-4BFB-B98B-FF303478F743}" dt="2021-05-12T11:02:57.748" v="339"/>
          <ac:spMkLst>
            <pc:docMk/>
            <pc:sldMk cId="1707174502" sldId="257"/>
            <ac:spMk id="54" creationId="{4C49CBD4-0A76-4FF3-A360-35E4314A2D5C}"/>
          </ac:spMkLst>
        </pc:spChg>
        <pc:spChg chg="add mod">
          <ac:chgData name="David" userId="84f16409-35aa-496c-9d5b-c573bc27627a" providerId="ADAL" clId="{D3A3047D-F5A7-4BFB-B98B-FF303478F743}" dt="2021-05-12T11:17:21.863" v="737" actId="552"/>
          <ac:spMkLst>
            <pc:docMk/>
            <pc:sldMk cId="1707174502" sldId="257"/>
            <ac:spMk id="59" creationId="{3DFD3158-529F-443E-AC64-4D57D0726556}"/>
          </ac:spMkLst>
        </pc:spChg>
        <pc:spChg chg="add mod">
          <ac:chgData name="David" userId="84f16409-35aa-496c-9d5b-c573bc27627a" providerId="ADAL" clId="{D3A3047D-F5A7-4BFB-B98B-FF303478F743}" dt="2021-05-12T11:18:32.248" v="768" actId="6549"/>
          <ac:spMkLst>
            <pc:docMk/>
            <pc:sldMk cId="1707174502" sldId="257"/>
            <ac:spMk id="60" creationId="{EB016A33-466C-4CD3-9336-1B80C47AF5BB}"/>
          </ac:spMkLst>
        </pc:spChg>
        <pc:spChg chg="add mod">
          <ac:chgData name="David" userId="84f16409-35aa-496c-9d5b-c573bc27627a" providerId="ADAL" clId="{D3A3047D-F5A7-4BFB-B98B-FF303478F743}" dt="2021-05-12T11:17:56.314" v="740" actId="208"/>
          <ac:spMkLst>
            <pc:docMk/>
            <pc:sldMk cId="1707174502" sldId="257"/>
            <ac:spMk id="63" creationId="{843A3314-F8CE-4953-9840-E6B2ECA03874}"/>
          </ac:spMkLst>
        </pc:spChg>
        <pc:grpChg chg="add mod">
          <ac:chgData name="David" userId="84f16409-35aa-496c-9d5b-c573bc27627a" providerId="ADAL" clId="{D3A3047D-F5A7-4BFB-B98B-FF303478F743}" dt="2021-05-12T11:18:28.060" v="767" actId="1037"/>
          <ac:grpSpMkLst>
            <pc:docMk/>
            <pc:sldMk cId="1707174502" sldId="257"/>
            <ac:grpSpMk id="35" creationId="{319AB759-279F-4BF9-86E1-ABD918A747D3}"/>
          </ac:grpSpMkLst>
        </pc:grpChg>
        <pc:picChg chg="add mod">
          <ac:chgData name="David" userId="84f16409-35aa-496c-9d5b-c573bc27627a" providerId="ADAL" clId="{D3A3047D-F5A7-4BFB-B98B-FF303478F743}" dt="2021-05-12T10:38:57.198" v="217" actId="1076"/>
          <ac:picMkLst>
            <pc:docMk/>
            <pc:sldMk cId="1707174502" sldId="257"/>
            <ac:picMk id="3" creationId="{049105D0-B333-4A2E-9F28-99E5A3567445}"/>
          </ac:picMkLst>
        </pc:picChg>
        <pc:picChg chg="add mod modCrop">
          <ac:chgData name="David" userId="84f16409-35aa-496c-9d5b-c573bc27627a" providerId="ADAL" clId="{D3A3047D-F5A7-4BFB-B98B-FF303478F743}" dt="2021-05-12T10:30:48.852" v="159" actId="164"/>
          <ac:picMkLst>
            <pc:docMk/>
            <pc:sldMk cId="1707174502" sldId="257"/>
            <ac:picMk id="32" creationId="{6BC799F6-7706-4A26-8A48-01763282DF62}"/>
          </ac:picMkLst>
        </pc:picChg>
        <pc:picChg chg="add mod">
          <ac:chgData name="David" userId="84f16409-35aa-496c-9d5b-c573bc27627a" providerId="ADAL" clId="{D3A3047D-F5A7-4BFB-B98B-FF303478F743}" dt="2021-05-12T10:43:02.671" v="255" actId="1076"/>
          <ac:picMkLst>
            <pc:docMk/>
            <pc:sldMk cId="1707174502" sldId="257"/>
            <ac:picMk id="36" creationId="{7155DEE3-0A4C-45E4-A976-1E5529225A27}"/>
          </ac:picMkLst>
        </pc:picChg>
        <pc:picChg chg="add del mod">
          <ac:chgData name="David" userId="84f16409-35aa-496c-9d5b-c573bc27627a" providerId="ADAL" clId="{D3A3047D-F5A7-4BFB-B98B-FF303478F743}" dt="2021-05-12T11:02:57.748" v="339"/>
          <ac:picMkLst>
            <pc:docMk/>
            <pc:sldMk cId="1707174502" sldId="257"/>
            <ac:picMk id="47" creationId="{DBF31475-11CE-4324-863B-8F7674BCAE24}"/>
          </ac:picMkLst>
        </pc:picChg>
        <pc:picChg chg="add del mod">
          <ac:chgData name="David" userId="84f16409-35aa-496c-9d5b-c573bc27627a" providerId="ADAL" clId="{D3A3047D-F5A7-4BFB-B98B-FF303478F743}" dt="2021-05-12T11:02:57.748" v="339"/>
          <ac:picMkLst>
            <pc:docMk/>
            <pc:sldMk cId="1707174502" sldId="257"/>
            <ac:picMk id="48" creationId="{23EF08B9-062D-40C9-946C-105C517E6BF7}"/>
          </ac:picMkLst>
        </pc:picChg>
        <pc:picChg chg="add del mod">
          <ac:chgData name="David" userId="84f16409-35aa-496c-9d5b-c573bc27627a" providerId="ADAL" clId="{D3A3047D-F5A7-4BFB-B98B-FF303478F743}" dt="2021-05-12T11:02:57.748" v="339"/>
          <ac:picMkLst>
            <pc:docMk/>
            <pc:sldMk cId="1707174502" sldId="257"/>
            <ac:picMk id="49" creationId="{4B64F370-A165-4A6C-83ED-6E12EA5CF510}"/>
          </ac:picMkLst>
        </pc:picChg>
        <pc:picChg chg="add del mod">
          <ac:chgData name="David" userId="84f16409-35aa-496c-9d5b-c573bc27627a" providerId="ADAL" clId="{D3A3047D-F5A7-4BFB-B98B-FF303478F743}" dt="2021-05-12T11:02:57.748" v="339"/>
          <ac:picMkLst>
            <pc:docMk/>
            <pc:sldMk cId="1707174502" sldId="257"/>
            <ac:picMk id="50" creationId="{3AE06F01-3998-4667-921F-4581EC989564}"/>
          </ac:picMkLst>
        </pc:picChg>
        <pc:picChg chg="add del mod">
          <ac:chgData name="David" userId="84f16409-35aa-496c-9d5b-c573bc27627a" providerId="ADAL" clId="{D3A3047D-F5A7-4BFB-B98B-FF303478F743}" dt="2021-05-12T11:02:57.748" v="339"/>
          <ac:picMkLst>
            <pc:docMk/>
            <pc:sldMk cId="1707174502" sldId="257"/>
            <ac:picMk id="51" creationId="{47296ACE-2D6B-4CD8-AA6A-40F47EC45E6E}"/>
          </ac:picMkLst>
        </pc:picChg>
        <pc:picChg chg="add del mod">
          <ac:chgData name="David" userId="84f16409-35aa-496c-9d5b-c573bc27627a" providerId="ADAL" clId="{D3A3047D-F5A7-4BFB-B98B-FF303478F743}" dt="2021-05-12T11:02:57.748" v="339"/>
          <ac:picMkLst>
            <pc:docMk/>
            <pc:sldMk cId="1707174502" sldId="257"/>
            <ac:picMk id="52" creationId="{7259419F-91F3-4B12-9AB6-846F5B33609F}"/>
          </ac:picMkLst>
        </pc:picChg>
        <pc:picChg chg="add mod">
          <ac:chgData name="David" userId="84f16409-35aa-496c-9d5b-c573bc27627a" providerId="ADAL" clId="{D3A3047D-F5A7-4BFB-B98B-FF303478F743}" dt="2021-05-12T11:31:48.197" v="812" actId="1076"/>
          <ac:picMkLst>
            <pc:docMk/>
            <pc:sldMk cId="1707174502" sldId="257"/>
            <ac:picMk id="58" creationId="{A4E3A638-F162-4EB2-A8D5-09C08436D3AF}"/>
          </ac:picMkLst>
        </pc:picChg>
        <pc:cxnChg chg="add del mod">
          <ac:chgData name="David" userId="84f16409-35aa-496c-9d5b-c573bc27627a" providerId="ADAL" clId="{D3A3047D-F5A7-4BFB-B98B-FF303478F743}" dt="2021-05-12T10:25:24.941" v="60"/>
          <ac:cxnSpMkLst>
            <pc:docMk/>
            <pc:sldMk cId="1707174502" sldId="257"/>
            <ac:cxnSpMk id="22" creationId="{6137A1DC-228A-400C-B3BC-1FAF44DAEB46}"/>
          </ac:cxnSpMkLst>
        </pc:cxnChg>
        <pc:cxnChg chg="add del mod">
          <ac:chgData name="David" userId="84f16409-35aa-496c-9d5b-c573bc27627a" providerId="ADAL" clId="{D3A3047D-F5A7-4BFB-B98B-FF303478F743}" dt="2021-05-12T11:02:57.748" v="339"/>
          <ac:cxnSpMkLst>
            <pc:docMk/>
            <pc:sldMk cId="1707174502" sldId="257"/>
            <ac:cxnSpMk id="55" creationId="{CDFF9503-57AF-4198-82CB-B57E845F68E8}"/>
          </ac:cxnSpMkLst>
        </pc:cxnChg>
        <pc:cxnChg chg="add del mod">
          <ac:chgData name="David" userId="84f16409-35aa-496c-9d5b-c573bc27627a" providerId="ADAL" clId="{D3A3047D-F5A7-4BFB-B98B-FF303478F743}" dt="2021-05-12T11:02:57.748" v="339"/>
          <ac:cxnSpMkLst>
            <pc:docMk/>
            <pc:sldMk cId="1707174502" sldId="257"/>
            <ac:cxnSpMk id="56" creationId="{5B8F0BC4-3F12-44D0-B78E-41604E34CF91}"/>
          </ac:cxnSpMkLst>
        </pc:cxnChg>
        <pc:cxnChg chg="add del mod">
          <ac:chgData name="David" userId="84f16409-35aa-496c-9d5b-c573bc27627a" providerId="ADAL" clId="{D3A3047D-F5A7-4BFB-B98B-FF303478F743}" dt="2021-05-12T11:02:57.748" v="339"/>
          <ac:cxnSpMkLst>
            <pc:docMk/>
            <pc:sldMk cId="1707174502" sldId="257"/>
            <ac:cxnSpMk id="57" creationId="{0324777C-284B-49F1-B95F-EA71443E49FB}"/>
          </ac:cxnSpMkLst>
        </pc:cxnChg>
        <pc:cxnChg chg="add del mod">
          <ac:chgData name="David" userId="84f16409-35aa-496c-9d5b-c573bc27627a" providerId="ADAL" clId="{D3A3047D-F5A7-4BFB-B98B-FF303478F743}" dt="2021-05-12T11:12:12.752" v="616" actId="478"/>
          <ac:cxnSpMkLst>
            <pc:docMk/>
            <pc:sldMk cId="1707174502" sldId="257"/>
            <ac:cxnSpMk id="62" creationId="{28479F68-C293-436B-9FA6-2C576CACDE7A}"/>
          </ac:cxnSpMkLst>
        </pc:cxnChg>
        <pc:cxnChg chg="add del mod">
          <ac:chgData name="David" userId="84f16409-35aa-496c-9d5b-c573bc27627a" providerId="ADAL" clId="{D3A3047D-F5A7-4BFB-B98B-FF303478F743}" dt="2021-05-12T11:14:28.871" v="679" actId="478"/>
          <ac:cxnSpMkLst>
            <pc:docMk/>
            <pc:sldMk cId="1707174502" sldId="257"/>
            <ac:cxnSpMk id="66" creationId="{8B63F323-97B2-4E7A-81A8-A0BC51167228}"/>
          </ac:cxnSpMkLst>
        </pc:cxnChg>
        <pc:cxnChg chg="add del mod">
          <ac:chgData name="David" userId="84f16409-35aa-496c-9d5b-c573bc27627a" providerId="ADAL" clId="{D3A3047D-F5A7-4BFB-B98B-FF303478F743}" dt="2021-05-12T11:15:01.162" v="690" actId="478"/>
          <ac:cxnSpMkLst>
            <pc:docMk/>
            <pc:sldMk cId="1707174502" sldId="257"/>
            <ac:cxnSpMk id="68" creationId="{7A4994F2-0819-4FD2-B208-3D346FEDC501}"/>
          </ac:cxnSpMkLst>
        </pc:cxnChg>
        <pc:cxnChg chg="add del mod">
          <ac:chgData name="David" userId="84f16409-35aa-496c-9d5b-c573bc27627a" providerId="ADAL" clId="{D3A3047D-F5A7-4BFB-B98B-FF303478F743}" dt="2021-05-12T11:18:02.136" v="741" actId="478"/>
          <ac:cxnSpMkLst>
            <pc:docMk/>
            <pc:sldMk cId="1707174502" sldId="257"/>
            <ac:cxnSpMk id="70" creationId="{616271DC-A775-4EC3-AA7C-3E9FB0761912}"/>
          </ac:cxnSpMkLst>
        </pc:cxnChg>
      </pc:sldChg>
      <pc:sldChg chg="add del">
        <pc:chgData name="David" userId="84f16409-35aa-496c-9d5b-c573bc27627a" providerId="ADAL" clId="{D3A3047D-F5A7-4BFB-B98B-FF303478F743}" dt="2021-05-12T10:36:37.358" v="160" actId="47"/>
        <pc:sldMkLst>
          <pc:docMk/>
          <pc:sldMk cId="1542871472" sldId="268"/>
        </pc:sldMkLst>
      </pc:sldChg>
      <pc:sldChg chg="add del">
        <pc:chgData name="David" userId="84f16409-35aa-496c-9d5b-c573bc27627a" providerId="ADAL" clId="{D3A3047D-F5A7-4BFB-B98B-FF303478F743}" dt="2021-05-12T10:36:37.358" v="160" actId="47"/>
        <pc:sldMkLst>
          <pc:docMk/>
          <pc:sldMk cId="2240097813" sldId="269"/>
        </pc:sldMkLst>
      </pc:sldChg>
      <pc:sldChg chg="add del">
        <pc:chgData name="David" userId="84f16409-35aa-496c-9d5b-c573bc27627a" providerId="ADAL" clId="{D3A3047D-F5A7-4BFB-B98B-FF303478F743}" dt="2021-05-12T10:36:37.358" v="160" actId="47"/>
        <pc:sldMkLst>
          <pc:docMk/>
          <pc:sldMk cId="3906067899" sldId="270"/>
        </pc:sldMkLst>
      </pc:sldChg>
      <pc:sldChg chg="add del">
        <pc:chgData name="David" userId="84f16409-35aa-496c-9d5b-c573bc27627a" providerId="ADAL" clId="{D3A3047D-F5A7-4BFB-B98B-FF303478F743}" dt="2021-05-12T10:36:37.358" v="160" actId="47"/>
        <pc:sldMkLst>
          <pc:docMk/>
          <pc:sldMk cId="2070648358" sldId="271"/>
        </pc:sldMkLst>
      </pc:sldChg>
      <pc:sldChg chg="add del">
        <pc:chgData name="David" userId="84f16409-35aa-496c-9d5b-c573bc27627a" providerId="ADAL" clId="{D3A3047D-F5A7-4BFB-B98B-FF303478F743}" dt="2021-05-12T10:36:37.358" v="160" actId="47"/>
        <pc:sldMkLst>
          <pc:docMk/>
          <pc:sldMk cId="1314791665" sldId="272"/>
        </pc:sldMkLst>
      </pc:sldChg>
      <pc:sldChg chg="add del">
        <pc:chgData name="David" userId="84f16409-35aa-496c-9d5b-c573bc27627a" providerId="ADAL" clId="{D3A3047D-F5A7-4BFB-B98B-FF303478F743}" dt="2021-05-12T10:36:37.358" v="160" actId="47"/>
        <pc:sldMkLst>
          <pc:docMk/>
          <pc:sldMk cId="2823823592" sldId="273"/>
        </pc:sldMkLst>
      </pc:sldChg>
      <pc:sldChg chg="add del">
        <pc:chgData name="David" userId="84f16409-35aa-496c-9d5b-c573bc27627a" providerId="ADAL" clId="{D3A3047D-F5A7-4BFB-B98B-FF303478F743}" dt="2021-05-12T10:36:37.358" v="160" actId="47"/>
        <pc:sldMkLst>
          <pc:docMk/>
          <pc:sldMk cId="3279898456" sldId="274"/>
        </pc:sldMkLst>
      </pc:sldChg>
      <pc:sldChg chg="add del">
        <pc:chgData name="David" userId="84f16409-35aa-496c-9d5b-c573bc27627a" providerId="ADAL" clId="{D3A3047D-F5A7-4BFB-B98B-FF303478F743}" dt="2021-05-12T10:36:37.358" v="160" actId="47"/>
        <pc:sldMkLst>
          <pc:docMk/>
          <pc:sldMk cId="1535080351" sldId="275"/>
        </pc:sldMkLst>
      </pc:sldChg>
      <pc:sldChg chg="modSp add del mod">
        <pc:chgData name="David" userId="84f16409-35aa-496c-9d5b-c573bc27627a" providerId="ADAL" clId="{D3A3047D-F5A7-4BFB-B98B-FF303478F743}" dt="2021-05-12T10:36:37.358" v="160" actId="47"/>
        <pc:sldMkLst>
          <pc:docMk/>
          <pc:sldMk cId="3230694635" sldId="276"/>
        </pc:sldMkLst>
        <pc:picChg chg="mod">
          <ac:chgData name="David" userId="84f16409-35aa-496c-9d5b-c573bc27627a" providerId="ADAL" clId="{D3A3047D-F5A7-4BFB-B98B-FF303478F743}" dt="2021-05-12T10:24:44.081" v="58" actId="1076"/>
          <ac:picMkLst>
            <pc:docMk/>
            <pc:sldMk cId="3230694635" sldId="276"/>
            <ac:picMk id="2" creationId="{00000000-0000-0000-0000-00000000000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ABE15-E31D-4CD4-BBF2-C692478598F8}" type="datetimeFigureOut">
              <a:rPr lang="en-GB" smtClean="0"/>
              <a:t>12/05/2021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09805-F143-4594-B054-05DEAB0F71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86501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ABE15-E31D-4CD4-BBF2-C692478598F8}" type="datetimeFigureOut">
              <a:rPr lang="en-GB" smtClean="0"/>
              <a:t>12/05/2021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09805-F143-4594-B054-05DEAB0F71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68063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ABE15-E31D-4CD4-BBF2-C692478598F8}" type="datetimeFigureOut">
              <a:rPr lang="en-GB" smtClean="0"/>
              <a:t>12/05/2021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09805-F143-4594-B054-05DEAB0F71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42684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ABE15-E31D-4CD4-BBF2-C692478598F8}" type="datetimeFigureOut">
              <a:rPr lang="en-GB" smtClean="0"/>
              <a:t>12/05/2021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09805-F143-4594-B054-05DEAB0F71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21827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ABE15-E31D-4CD4-BBF2-C692478598F8}" type="datetimeFigureOut">
              <a:rPr lang="en-GB" smtClean="0"/>
              <a:t>12/05/2021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09805-F143-4594-B054-05DEAB0F71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9295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ABE15-E31D-4CD4-BBF2-C692478598F8}" type="datetimeFigureOut">
              <a:rPr lang="en-GB" smtClean="0"/>
              <a:t>12/05/2021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09805-F143-4594-B054-05DEAB0F71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4347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ABE15-E31D-4CD4-BBF2-C692478598F8}" type="datetimeFigureOut">
              <a:rPr lang="en-GB" smtClean="0"/>
              <a:t>12/05/2021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09805-F143-4594-B054-05DEAB0F71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09847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ABE15-E31D-4CD4-BBF2-C692478598F8}" type="datetimeFigureOut">
              <a:rPr lang="en-GB" smtClean="0"/>
              <a:t>12/05/2021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09805-F143-4594-B054-05DEAB0F71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22395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ABE15-E31D-4CD4-BBF2-C692478598F8}" type="datetimeFigureOut">
              <a:rPr lang="en-GB" smtClean="0"/>
              <a:t>12/05/2021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09805-F143-4594-B054-05DEAB0F71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19433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ABE15-E31D-4CD4-BBF2-C692478598F8}" type="datetimeFigureOut">
              <a:rPr lang="en-GB" smtClean="0"/>
              <a:t>12/05/2021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09805-F143-4594-B054-05DEAB0F71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9969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ABE15-E31D-4CD4-BBF2-C692478598F8}" type="datetimeFigureOut">
              <a:rPr lang="en-GB" smtClean="0"/>
              <a:t>12/05/2021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09805-F143-4594-B054-05DEAB0F71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99691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AABE15-E31D-4CD4-BBF2-C692478598F8}" type="datetimeFigureOut">
              <a:rPr lang="en-GB" smtClean="0"/>
              <a:t>12/05/2021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709805-F143-4594-B054-05DEAB0F71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6383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electronics, computer, display&#10;&#10;Description automatically generated">
            <a:extLst>
              <a:ext uri="{FF2B5EF4-FFF2-40B4-BE49-F238E27FC236}">
                <a16:creationId xmlns:a16="http://schemas.microsoft.com/office/drawing/2014/main" id="{049105D0-B333-4A2E-9F28-99E5A35674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77" y="23256"/>
            <a:ext cx="2501877" cy="166875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F6E8181-7AE2-44CE-9B52-C05DD5EE2193}"/>
              </a:ext>
            </a:extLst>
          </p:cNvPr>
          <p:cNvSpPr txBox="1"/>
          <p:nvPr/>
        </p:nvSpPr>
        <p:spPr>
          <a:xfrm>
            <a:off x="2282108" y="165530"/>
            <a:ext cx="58005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rgbClr val="4F79AD"/>
                </a:solidFill>
                <a:latin typeface="Arial Black" panose="020B0A04020102020204" pitchFamily="34" charset="0"/>
              </a:rPr>
              <a:t>From </a:t>
            </a:r>
            <a:r>
              <a:rPr lang="en-GB" sz="2800" dirty="0" err="1">
                <a:solidFill>
                  <a:srgbClr val="4F79AD"/>
                </a:solidFill>
                <a:latin typeface="Arial Black" panose="020B0A04020102020204" pitchFamily="34" charset="0"/>
              </a:rPr>
              <a:t>eReading</a:t>
            </a:r>
            <a:r>
              <a:rPr lang="en-GB" sz="2800" dirty="0">
                <a:solidFill>
                  <a:srgbClr val="4F79AD"/>
                </a:solidFill>
                <a:latin typeface="Arial Black" panose="020B0A04020102020204" pitchFamily="34" charset="0"/>
              </a:rPr>
              <a:t> To eLearning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C5EB371-64E1-4276-8688-30A05B71BEDA}"/>
              </a:ext>
            </a:extLst>
          </p:cNvPr>
          <p:cNvSpPr txBox="1"/>
          <p:nvPr/>
        </p:nvSpPr>
        <p:spPr>
          <a:xfrm>
            <a:off x="2715937" y="876795"/>
            <a:ext cx="2605335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Step 1</a:t>
            </a:r>
          </a:p>
          <a:p>
            <a:r>
              <a:rPr lang="en-GB" sz="1400" i="1" dirty="0"/>
              <a:t>Is eLearning The Best Transfer Method For Your Content?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319AB759-279F-4BF9-86E1-ABD918A747D3}"/>
              </a:ext>
            </a:extLst>
          </p:cNvPr>
          <p:cNvGrpSpPr/>
          <p:nvPr/>
        </p:nvGrpSpPr>
        <p:grpSpPr>
          <a:xfrm>
            <a:off x="2674546" y="1747591"/>
            <a:ext cx="2692864" cy="4223108"/>
            <a:chOff x="113253" y="2469362"/>
            <a:chExt cx="2692864" cy="4223108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6BC799F6-7706-4A26-8A48-01763282DF6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21434"/>
            <a:stretch/>
          </p:blipFill>
          <p:spPr>
            <a:xfrm>
              <a:off x="159391" y="2469362"/>
              <a:ext cx="2646726" cy="4223108"/>
            </a:xfrm>
            <a:prstGeom prst="rect">
              <a:avLst/>
            </a:prstGeom>
          </p:spPr>
        </p:pic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82599D6D-4E99-4194-896B-98A3362DB094}"/>
                </a:ext>
              </a:extLst>
            </p:cNvPr>
            <p:cNvSpPr/>
            <p:nvPr/>
          </p:nvSpPr>
          <p:spPr>
            <a:xfrm>
              <a:off x="113253" y="4236440"/>
              <a:ext cx="2646726" cy="633369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36" name="Picture 35">
            <a:extLst>
              <a:ext uri="{FF2B5EF4-FFF2-40B4-BE49-F238E27FC236}">
                <a16:creationId xmlns:a16="http://schemas.microsoft.com/office/drawing/2014/main" id="{7155DEE3-0A4C-45E4-A976-1E5529225A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6712" y="1231021"/>
            <a:ext cx="4083028" cy="687370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7003B136-7C52-4BC4-BC2E-F1B3B15A91F6}"/>
              </a:ext>
            </a:extLst>
          </p:cNvPr>
          <p:cNvSpPr txBox="1"/>
          <p:nvPr/>
        </p:nvSpPr>
        <p:spPr>
          <a:xfrm>
            <a:off x="5626369" y="865949"/>
            <a:ext cx="3116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Step 2 </a:t>
            </a:r>
            <a:r>
              <a:rPr lang="en-GB" dirty="0"/>
              <a:t>- </a:t>
            </a:r>
            <a:r>
              <a:rPr lang="en-GB" i="1" dirty="0"/>
              <a:t>Context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A8C304F6-A3A7-40E2-A0E1-5E97E1BEA408}"/>
              </a:ext>
            </a:extLst>
          </p:cNvPr>
          <p:cNvSpPr/>
          <p:nvPr/>
        </p:nvSpPr>
        <p:spPr>
          <a:xfrm>
            <a:off x="201336" y="1975607"/>
            <a:ext cx="2080772" cy="167842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B050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A2615A15-AC93-4B7D-93A4-A2AF96F3E948}"/>
              </a:ext>
            </a:extLst>
          </p:cNvPr>
          <p:cNvSpPr/>
          <p:nvPr/>
        </p:nvSpPr>
        <p:spPr>
          <a:xfrm>
            <a:off x="201336" y="4229456"/>
            <a:ext cx="2080772" cy="1678423"/>
          </a:xfrm>
          <a:prstGeom prst="rect">
            <a:avLst/>
          </a:prstGeom>
          <a:solidFill>
            <a:srgbClr val="FF7C80"/>
          </a:solidFill>
          <a:ln>
            <a:solidFill>
              <a:srgbClr val="FF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F788A51-1798-4933-A053-40B5C67CB1CE}"/>
              </a:ext>
            </a:extLst>
          </p:cNvPr>
          <p:cNvSpPr txBox="1"/>
          <p:nvPr/>
        </p:nvSpPr>
        <p:spPr>
          <a:xfrm>
            <a:off x="106260" y="1549059"/>
            <a:ext cx="3116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eLearning - </a:t>
            </a:r>
            <a:r>
              <a:rPr lang="en-GB" b="1" dirty="0"/>
              <a:t>Include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F57233A0-FAB2-44E0-8CAB-DCF5F913852B}"/>
              </a:ext>
            </a:extLst>
          </p:cNvPr>
          <p:cNvSpPr txBox="1"/>
          <p:nvPr/>
        </p:nvSpPr>
        <p:spPr>
          <a:xfrm>
            <a:off x="81397" y="3822048"/>
            <a:ext cx="3116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eLearning - </a:t>
            </a:r>
            <a:r>
              <a:rPr lang="en-GB" b="1" dirty="0"/>
              <a:t>Avoid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6879A981-6DE1-4DA5-ADA9-CC98BE1D8825}"/>
              </a:ext>
            </a:extLst>
          </p:cNvPr>
          <p:cNvSpPr/>
          <p:nvPr/>
        </p:nvSpPr>
        <p:spPr>
          <a:xfrm>
            <a:off x="201336" y="6118595"/>
            <a:ext cx="9598404" cy="650147"/>
          </a:xfrm>
          <a:prstGeom prst="rect">
            <a:avLst/>
          </a:prstGeom>
          <a:solidFill>
            <a:srgbClr val="97A9D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GB" dirty="0"/>
              <a:t>Notes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A0580289-4916-4395-89BB-4C6112F0DDC9}"/>
              </a:ext>
            </a:extLst>
          </p:cNvPr>
          <p:cNvSpPr txBox="1"/>
          <p:nvPr/>
        </p:nvSpPr>
        <p:spPr>
          <a:xfrm>
            <a:off x="5655733" y="1975688"/>
            <a:ext cx="3116510" cy="370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/>
            </a:lvl1pPr>
          </a:lstStyle>
          <a:p>
            <a:r>
              <a:rPr lang="en-GB" dirty="0"/>
              <a:t>Step 3 </a:t>
            </a:r>
            <a:r>
              <a:rPr lang="en-GB" b="0" dirty="0"/>
              <a:t>– </a:t>
            </a:r>
            <a:r>
              <a:rPr lang="en-GB" b="0" i="1" dirty="0"/>
              <a:t>Learner Testing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98D61ED1-6BF1-45E5-9FFC-50F0D310510A}"/>
              </a:ext>
            </a:extLst>
          </p:cNvPr>
          <p:cNvSpPr txBox="1"/>
          <p:nvPr/>
        </p:nvSpPr>
        <p:spPr>
          <a:xfrm>
            <a:off x="5655733" y="2923107"/>
            <a:ext cx="3116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Step 4 </a:t>
            </a:r>
            <a:r>
              <a:rPr lang="en-GB" dirty="0"/>
              <a:t>– Storyboard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820C518F-3FB8-4696-91B1-C37B62A93836}"/>
              </a:ext>
            </a:extLst>
          </p:cNvPr>
          <p:cNvSpPr txBox="1"/>
          <p:nvPr/>
        </p:nvSpPr>
        <p:spPr>
          <a:xfrm>
            <a:off x="5716712" y="5022018"/>
            <a:ext cx="3116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Step 5 </a:t>
            </a:r>
            <a:r>
              <a:rPr lang="en-GB" dirty="0"/>
              <a:t>– </a:t>
            </a:r>
            <a:r>
              <a:rPr lang="en-GB" i="1" dirty="0"/>
              <a:t>Create</a:t>
            </a:r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A4E3A638-F162-4EB2-A8D5-09C08436D3A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02418" y="3374963"/>
            <a:ext cx="1360579" cy="1172471"/>
          </a:xfrm>
          <a:prstGeom prst="rect">
            <a:avLst/>
          </a:prstGeom>
        </p:spPr>
      </p:pic>
      <p:sp>
        <p:nvSpPr>
          <p:cNvPr id="59" name="Rectangle 58">
            <a:extLst>
              <a:ext uri="{FF2B5EF4-FFF2-40B4-BE49-F238E27FC236}">
                <a16:creationId xmlns:a16="http://schemas.microsoft.com/office/drawing/2014/main" id="{3DFD3158-529F-443E-AC64-4D57D0726556}"/>
              </a:ext>
            </a:extLst>
          </p:cNvPr>
          <p:cNvSpPr/>
          <p:nvPr/>
        </p:nvSpPr>
        <p:spPr>
          <a:xfrm>
            <a:off x="5737682" y="2347177"/>
            <a:ext cx="4083028" cy="53032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EB016A33-466C-4CD3-9336-1B80C47AF5BB}"/>
              </a:ext>
            </a:extLst>
          </p:cNvPr>
          <p:cNvSpPr/>
          <p:nvPr/>
        </p:nvSpPr>
        <p:spPr>
          <a:xfrm>
            <a:off x="5737682" y="3292937"/>
            <a:ext cx="4083029" cy="1729081"/>
          </a:xfrm>
          <a:prstGeom prst="rect">
            <a:avLst/>
          </a:prstGeom>
          <a:noFill/>
          <a:ln>
            <a:solidFill>
              <a:srgbClr val="2F528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843A3314-F8CE-4953-9840-E6B2ECA03874}"/>
              </a:ext>
            </a:extLst>
          </p:cNvPr>
          <p:cNvSpPr/>
          <p:nvPr/>
        </p:nvSpPr>
        <p:spPr>
          <a:xfrm>
            <a:off x="5737682" y="5377552"/>
            <a:ext cx="4083028" cy="530327"/>
          </a:xfrm>
          <a:prstGeom prst="rect">
            <a:avLst/>
          </a:prstGeom>
          <a:noFill/>
          <a:ln>
            <a:solidFill>
              <a:srgbClr val="2F52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0717450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113</TotalTime>
  <Words>40</Words>
  <Application>Microsoft Office PowerPoint</Application>
  <PresentationFormat>A4 Paper (210x297 mm)</PresentationFormat>
  <Paragraphs>10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Arial Black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</dc:creator>
  <cp:lastModifiedBy>David Gibson</cp:lastModifiedBy>
  <cp:revision>4</cp:revision>
  <dcterms:created xsi:type="dcterms:W3CDTF">2020-02-04T08:27:18Z</dcterms:created>
  <dcterms:modified xsi:type="dcterms:W3CDTF">2021-05-12T11:31:57Z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29E43DEA-9CAC-4625-80B0-061814D92F2D</vt:lpwstr>
  </property>
  <property fmtid="{D5CDD505-2E9C-101B-9397-08002B2CF9AE}" pid="3" name="ArticulatePath">
    <vt:lpwstr>https://eurekatp-my.sharepoint.com/personal/david_eureka-tp_com/Documents/Membership/Development Modules/From eReading to eLearning - May 2021/From eReading to eLearning - Placemat</vt:lpwstr>
  </property>
</Properties>
</file>