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790" r:id="rId2"/>
    <p:sldId id="791" r:id="rId3"/>
    <p:sldId id="792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E903C-01E6-4A9B-82C6-8392FC397C59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C971C-D0CA-4917-8A24-A11A57820B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1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noProof="0"/>
              <a:t>Derrière ce mur se cache un des bénéfices du jeu pédagogique.  Vous venez d’y réfléchir en sous-groupe.  Avez-vous fait une bonne prédiction 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noProof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noProof="0"/>
              <a:t>Pour faire gagner votre équipe, il vous suffit de me dire quel bénéfice est représenté par la photo qui apparaitra au fur et à mesure que vous briserez ce mur 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noProof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noProof="0"/>
              <a:t>Dans cette activité, vous ne perdez pas en donnant une mauvaise proposition, vous perdrez si vous ne faites pas de proposition ! - En d’autres termes, vous aurez plus de chance de gagner en donnant le plus de propositions.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noProof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err="1"/>
              <a:t>Connecte</a:t>
            </a:r>
            <a:r>
              <a:rPr lang="en-GB" b="1"/>
              <a:t> les </a:t>
            </a:r>
            <a:r>
              <a:rPr lang="en-GB" b="1" err="1"/>
              <a:t>apprenants</a:t>
            </a:r>
            <a:r>
              <a:rPr lang="en-GB" b="1"/>
              <a:t> entre </a:t>
            </a:r>
            <a:r>
              <a:rPr lang="en-GB" b="1" err="1"/>
              <a:t>eux</a:t>
            </a:r>
            <a:r>
              <a:rPr lang="en-GB" b="1"/>
              <a:t> et au </a:t>
            </a:r>
            <a:r>
              <a:rPr lang="en-GB" b="1" err="1"/>
              <a:t>contenu</a:t>
            </a:r>
            <a:r>
              <a:rPr lang="en-GB" b="1"/>
              <a:t> ! Fun</a:t>
            </a:r>
            <a:r>
              <a:rPr lang="fr-FR" b="1"/>
              <a:t> – Collaboration</a:t>
            </a:r>
            <a:endParaRPr lang="en-GB" b="1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Quelle </a:t>
            </a:r>
            <a:r>
              <a:rPr lang="en-GB" err="1"/>
              <a:t>est</a:t>
            </a:r>
            <a:r>
              <a:rPr lang="en-GB"/>
              <a:t> L’EQUIPE GAGNANTE - 2 MINUTES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FA598D-961D-4650-854D-598A9E4718F8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142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err="1"/>
              <a:t>Diversité</a:t>
            </a:r>
            <a:r>
              <a:rPr lang="en-GB" b="1"/>
              <a:t> </a:t>
            </a:r>
            <a:r>
              <a:rPr lang="en-GB" b="1" err="1"/>
              <a:t>Curiosité</a:t>
            </a:r>
            <a:r>
              <a:rPr lang="en-GB" b="1"/>
              <a:t> Surprise</a:t>
            </a:r>
          </a:p>
          <a:p>
            <a:endParaRPr lang="en-GB"/>
          </a:p>
          <a:p>
            <a:r>
              <a:rPr lang="en-GB"/>
              <a:t>2 MINUTES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FA598D-961D-4650-854D-598A9E4718F8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983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Les jeux PPT </a:t>
            </a:r>
            <a:r>
              <a:rPr lang="en-GB" b="1" err="1"/>
              <a:t>sont</a:t>
            </a:r>
            <a:r>
              <a:rPr lang="en-GB" b="1"/>
              <a:t> </a:t>
            </a:r>
            <a:r>
              <a:rPr lang="en-GB" b="1" err="1"/>
              <a:t>faciles</a:t>
            </a:r>
            <a:r>
              <a:rPr lang="en-GB" b="1"/>
              <a:t> a creer et à </a:t>
            </a:r>
            <a:r>
              <a:rPr lang="en-GB" b="1" err="1"/>
              <a:t>animer</a:t>
            </a:r>
            <a:r>
              <a:rPr lang="en-GB" b="1"/>
              <a:t>.  Ils </a:t>
            </a:r>
            <a:r>
              <a:rPr lang="en-GB" b="1" err="1"/>
              <a:t>permettront</a:t>
            </a:r>
            <a:r>
              <a:rPr lang="en-GB" b="1"/>
              <a:t> aux </a:t>
            </a:r>
            <a:r>
              <a:rPr lang="en-GB" b="1" err="1"/>
              <a:t>formateurs</a:t>
            </a:r>
            <a:r>
              <a:rPr lang="en-GB" b="1"/>
              <a:t> de completer une </a:t>
            </a:r>
            <a:r>
              <a:rPr lang="en-GB" b="1" err="1"/>
              <a:t>ressourcée</a:t>
            </a:r>
            <a:r>
              <a:rPr lang="en-GB" b="1"/>
              <a:t> pédagogique </a:t>
            </a:r>
            <a:r>
              <a:rPr lang="en-GB" b="1" err="1"/>
              <a:t>GRATUITE</a:t>
            </a:r>
            <a:r>
              <a:rPr lang="en-GB" b="1"/>
              <a:t>.</a:t>
            </a:r>
          </a:p>
          <a:p>
            <a:endParaRPr lang="en-GB"/>
          </a:p>
          <a:p>
            <a:r>
              <a:rPr lang="en-GB"/>
              <a:t>2 MINUTES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FA598D-961D-4650-854D-598A9E4718F8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5066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728474-E422-4BA5-B074-C52EFB69E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E2BF66D-035C-4030-9ABB-413E5DCB7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03817C-C5DF-4446-9299-364E1B175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8BD8DE-A4F3-45F8-82D7-A27F45F55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1DB03F-C399-442D-8744-7C8FB5B46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305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8B9DE8-C632-40F8-91F0-D7F328C2E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2CBDD3B-04F4-4D8A-A21B-DFBA121E90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D949D-50EF-435E-9ACA-FC1729168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A34209-BD1D-4F8E-87BC-C14367812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E5FC38-687C-4091-A36D-CC1479B08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27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D805BFF-0250-4F7D-AE14-C82EB9697E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E50F792-FDB4-474D-A0EE-2A2B1CB45F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00008F-C7FE-43B4-AAB0-F092140A2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D0BEA8-AC64-4686-8EC9-DAB774115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1945E3-E58A-42A3-8B59-D7BE5C54B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59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E3D8D0-13C9-483A-A98A-EAA7CDBF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A94A67-39CE-4D2E-80E4-B87F02F6B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488199-C76D-408D-9A79-B835FBE06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AB4DF02-4944-4895-B539-37409C36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050792-B905-4E2B-AC76-4524F7296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571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C5B50F-A104-4806-BEEA-749275377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3A105D1-13AB-4843-BCF7-6F2A95A8B1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45FF269-479D-48BF-A667-77E1BEF0C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3CDF236-A8F1-4AD3-BA3D-DB0FA3CD1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D6DB39-37A8-471C-9CC0-EFF0E3909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045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88E2B5-4DD5-42FA-BC94-06F770576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EE5C84-C6F5-4E8C-96E1-DCBFD55E2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030881-EB21-440B-9710-105D67C19D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227C20E-3DF5-4CD0-914B-07F476BAC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163270-D608-45EA-BBFB-840658E00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7C2C81D-8ABF-4735-B494-1856B394B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971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BEB69B-8BD6-4526-8B98-898660F04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766DD1-9327-4AEB-B4C3-4A0BF21B0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66AF8AE-4F35-4DB8-987D-0C6ED47BC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8D86435-CACA-46CC-9F6A-1B7CFC18D1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1713DEC-C8AD-49A9-B520-CE01C4D9A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000DB71-0C6F-487A-B097-F01AEA07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D481CF7-5C50-44F4-8464-F5F32B4B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568CDBB-E19A-40A4-B2D9-8F6A6362C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0127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112992-66F6-4502-A7C2-E1F0745EF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AACE35C-E0EA-454D-AF16-8DABE470E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E1D2F50-9597-45B5-B64F-F87B5427E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374D0C5-DD51-4261-9074-0DF959BA6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52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A460829-980F-4A36-8A38-19A192C4B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9512D8C-F32B-45EA-A2F7-A10F6AB01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5BD4E93-C104-4158-B626-1C520FED4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36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37C71-022B-4E12-B934-5DD71559E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866362-38E7-4B17-BDFD-570F30CAF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7125EF-2E7B-4CCE-8C27-9CCA08AE89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B63940-BC4E-4D46-B62D-2CAE5E673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16D31C-9AC8-43E1-A977-7321BACD6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876755-4146-47C1-ABFA-CAFCC0834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7340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043588-4393-4DAD-84F6-ED170F456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4DBD6BC-FF46-4AE2-8AB7-53A64A9A82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BB2344-7D3B-41EA-98E3-DFF04C7C71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8F0407B-DB21-4F27-B682-146797C42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2821DC-6B95-42FB-A575-A395617AF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3E44E0-98C7-4566-90A8-50638A527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4A310EA-3636-4F80-93AC-A9FD2A341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4055D75-6DB8-4215-AA8A-1117B07DD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12B30F-D748-4612-B494-AF212ED1B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8F8C1-B9E1-4A11-A5B4-B1024D0EEF1B}" type="datetimeFigureOut">
              <a:rPr lang="fr-FR" smtClean="0"/>
              <a:t>16/11/2021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219349-667A-4A3C-8B60-B0F19AD48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E69069-2910-4DDA-8732-819168A97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83A3E-A65F-477A-BEBE-BDC6A794E4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7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79E710FE-0504-4CCB-A4AC-26917308C652}"/>
              </a:ext>
            </a:extLst>
          </p:cNvPr>
          <p:cNvGrpSpPr/>
          <p:nvPr/>
        </p:nvGrpSpPr>
        <p:grpSpPr>
          <a:xfrm>
            <a:off x="8773520" y="0"/>
            <a:ext cx="3418480" cy="2879604"/>
            <a:chOff x="8773520" y="0"/>
            <a:chExt cx="3418480" cy="2879604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8A6FA97-6AB0-4728-97CB-D84843CF3266}"/>
                </a:ext>
              </a:extLst>
            </p:cNvPr>
            <p:cNvSpPr/>
            <p:nvPr/>
          </p:nvSpPr>
          <p:spPr>
            <a:xfrm>
              <a:off x="10482760" y="0"/>
              <a:ext cx="1709240" cy="95986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7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6794650-C667-49D5-8CA8-9B2088D720D4}"/>
                </a:ext>
              </a:extLst>
            </p:cNvPr>
            <p:cNvSpPr/>
            <p:nvPr/>
          </p:nvSpPr>
          <p:spPr>
            <a:xfrm>
              <a:off x="8773520" y="959868"/>
              <a:ext cx="1709240" cy="95986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13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A99743A-2DB2-4D50-96A6-3B27EBA3EBB2}"/>
                </a:ext>
              </a:extLst>
            </p:cNvPr>
            <p:cNvSpPr/>
            <p:nvPr/>
          </p:nvSpPr>
          <p:spPr>
            <a:xfrm>
              <a:off x="10482760" y="959868"/>
              <a:ext cx="1709240" cy="959868"/>
            </a:xfrm>
            <a:prstGeom prst="rect">
              <a:avLst/>
            </a:prstGeom>
            <a:solidFill>
              <a:srgbClr val="00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14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D6BF99D-AB08-4B75-BE28-2FD6CB45E5C7}"/>
                </a:ext>
              </a:extLst>
            </p:cNvPr>
            <p:cNvSpPr/>
            <p:nvPr/>
          </p:nvSpPr>
          <p:spPr>
            <a:xfrm>
              <a:off x="8773520" y="1919736"/>
              <a:ext cx="1709240" cy="95986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20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548B819-45DA-4791-A48C-9812E6F32D55}"/>
                </a:ext>
              </a:extLst>
            </p:cNvPr>
            <p:cNvSpPr/>
            <p:nvPr/>
          </p:nvSpPr>
          <p:spPr>
            <a:xfrm>
              <a:off x="10482760" y="1919736"/>
              <a:ext cx="1709240" cy="959868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21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2" name="Groupe 1">
            <a:extLst>
              <a:ext uri="{FF2B5EF4-FFF2-40B4-BE49-F238E27FC236}">
                <a16:creationId xmlns:a16="http://schemas.microsoft.com/office/drawing/2014/main" id="{33E98234-9D13-4519-B32B-3DB6AE0537A2}"/>
              </a:ext>
            </a:extLst>
          </p:cNvPr>
          <p:cNvGrpSpPr/>
          <p:nvPr/>
        </p:nvGrpSpPr>
        <p:grpSpPr>
          <a:xfrm>
            <a:off x="0" y="0"/>
            <a:ext cx="5127720" cy="2879604"/>
            <a:chOff x="0" y="0"/>
            <a:chExt cx="5127720" cy="287960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65BFD6C-F0B0-4543-86E7-6FF2335523D6}"/>
                </a:ext>
              </a:extLst>
            </p:cNvPr>
            <p:cNvSpPr/>
            <p:nvPr/>
          </p:nvSpPr>
          <p:spPr>
            <a:xfrm>
              <a:off x="3418480" y="0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 dirty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  <a:endParaRPr lang="fr-FR" sz="2800" b="1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F9BCEC-9300-4E8F-AB2C-95A12D2028F9}"/>
                </a:ext>
              </a:extLst>
            </p:cNvPr>
            <p:cNvSpPr/>
            <p:nvPr/>
          </p:nvSpPr>
          <p:spPr>
            <a:xfrm>
              <a:off x="0" y="0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B26F81-5739-4A49-B948-441415E7B53E}"/>
                </a:ext>
              </a:extLst>
            </p:cNvPr>
            <p:cNvSpPr/>
            <p:nvPr/>
          </p:nvSpPr>
          <p:spPr>
            <a:xfrm>
              <a:off x="1709240" y="0"/>
              <a:ext cx="1709240" cy="95986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27DDA07-4BD8-4572-94AB-3A9A4AD1A2E9}"/>
                </a:ext>
              </a:extLst>
            </p:cNvPr>
            <p:cNvSpPr/>
            <p:nvPr/>
          </p:nvSpPr>
          <p:spPr>
            <a:xfrm>
              <a:off x="3418480" y="959868"/>
              <a:ext cx="1709240" cy="95986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10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40B4B58-7D76-474B-AE31-989EAB8051B2}"/>
                </a:ext>
              </a:extLst>
            </p:cNvPr>
            <p:cNvSpPr/>
            <p:nvPr/>
          </p:nvSpPr>
          <p:spPr>
            <a:xfrm>
              <a:off x="0" y="959868"/>
              <a:ext cx="1709240" cy="959868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8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F3F28E2-2C75-47DC-A3A6-D4B2117F7650}"/>
                </a:ext>
              </a:extLst>
            </p:cNvPr>
            <p:cNvSpPr/>
            <p:nvPr/>
          </p:nvSpPr>
          <p:spPr>
            <a:xfrm>
              <a:off x="1709240" y="959868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9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1AB946-C57D-4FF7-9C4E-C2C4648EA06C}"/>
                </a:ext>
              </a:extLst>
            </p:cNvPr>
            <p:cNvSpPr/>
            <p:nvPr/>
          </p:nvSpPr>
          <p:spPr>
            <a:xfrm>
              <a:off x="3418480" y="1919736"/>
              <a:ext cx="1709240" cy="9598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17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ED36F27-FD3B-453E-9BFB-6979A6201B60}"/>
                </a:ext>
              </a:extLst>
            </p:cNvPr>
            <p:cNvSpPr/>
            <p:nvPr/>
          </p:nvSpPr>
          <p:spPr>
            <a:xfrm>
              <a:off x="0" y="1919736"/>
              <a:ext cx="1709240" cy="959868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15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08B6AC7-37CE-4290-9DC0-EE2A179E83DD}"/>
                </a:ext>
              </a:extLst>
            </p:cNvPr>
            <p:cNvSpPr/>
            <p:nvPr/>
          </p:nvSpPr>
          <p:spPr>
            <a:xfrm>
              <a:off x="1709240" y="1919736"/>
              <a:ext cx="1709240" cy="95986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16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4FD1127D-990A-4BFB-95A8-7D0B9B8CDF64}"/>
              </a:ext>
            </a:extLst>
          </p:cNvPr>
          <p:cNvGrpSpPr/>
          <p:nvPr/>
        </p:nvGrpSpPr>
        <p:grpSpPr>
          <a:xfrm>
            <a:off x="5127720" y="0"/>
            <a:ext cx="5355040" cy="2879604"/>
            <a:chOff x="5127720" y="0"/>
            <a:chExt cx="5355040" cy="287960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3B1E18A-C817-469B-BFA5-860595CBAE1D}"/>
                </a:ext>
              </a:extLst>
            </p:cNvPr>
            <p:cNvSpPr/>
            <p:nvPr/>
          </p:nvSpPr>
          <p:spPr>
            <a:xfrm>
              <a:off x="8773520" y="0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6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33BABFA-4D04-4AFD-9A5F-39D70CD1AD07}"/>
                </a:ext>
              </a:extLst>
            </p:cNvPr>
            <p:cNvSpPr/>
            <p:nvPr/>
          </p:nvSpPr>
          <p:spPr>
            <a:xfrm>
              <a:off x="5127720" y="0"/>
              <a:ext cx="1936560" cy="95986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EA366DD-F6B3-40D0-8DCF-3706E5538E2C}"/>
                </a:ext>
              </a:extLst>
            </p:cNvPr>
            <p:cNvSpPr/>
            <p:nvPr/>
          </p:nvSpPr>
          <p:spPr>
            <a:xfrm>
              <a:off x="7064280" y="0"/>
              <a:ext cx="1709240" cy="959868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5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1476D2-9E52-45A2-A0A5-A4AC943CB09D}"/>
                </a:ext>
              </a:extLst>
            </p:cNvPr>
            <p:cNvSpPr/>
            <p:nvPr/>
          </p:nvSpPr>
          <p:spPr>
            <a:xfrm>
              <a:off x="7064280" y="959868"/>
              <a:ext cx="1709240" cy="95986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12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B7EF748-0F39-49EE-B691-0BC73793B4C6}"/>
                </a:ext>
              </a:extLst>
            </p:cNvPr>
            <p:cNvSpPr/>
            <p:nvPr/>
          </p:nvSpPr>
          <p:spPr>
            <a:xfrm>
              <a:off x="5127720" y="1919736"/>
              <a:ext cx="193656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18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EC7B525-26D6-4731-905B-4E9BD0586751}"/>
                </a:ext>
              </a:extLst>
            </p:cNvPr>
            <p:cNvSpPr/>
            <p:nvPr/>
          </p:nvSpPr>
          <p:spPr>
            <a:xfrm>
              <a:off x="7064280" y="1919736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19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3DCD1233-44D4-49B5-B8CC-96F6975BAB7A}"/>
                </a:ext>
              </a:extLst>
            </p:cNvPr>
            <p:cNvSpPr/>
            <p:nvPr/>
          </p:nvSpPr>
          <p:spPr>
            <a:xfrm>
              <a:off x="5127720" y="959868"/>
              <a:ext cx="1936560" cy="959868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11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2F4A6B7F-71D4-4865-AA07-26AFBCF0F42E}"/>
              </a:ext>
            </a:extLst>
          </p:cNvPr>
          <p:cNvGrpSpPr/>
          <p:nvPr/>
        </p:nvGrpSpPr>
        <p:grpSpPr>
          <a:xfrm>
            <a:off x="7064280" y="2879604"/>
            <a:ext cx="5127720" cy="3978396"/>
            <a:chOff x="7064280" y="2879604"/>
            <a:chExt cx="5127720" cy="3978396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21AE72A-9F6E-4BB7-89BF-7CAF2D4616B8}"/>
                </a:ext>
              </a:extLst>
            </p:cNvPr>
            <p:cNvSpPr/>
            <p:nvPr/>
          </p:nvSpPr>
          <p:spPr>
            <a:xfrm>
              <a:off x="8773520" y="3839472"/>
              <a:ext cx="1709240" cy="95986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34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117B6CC-92DF-4C57-BDB0-0F054A3B427A}"/>
                </a:ext>
              </a:extLst>
            </p:cNvPr>
            <p:cNvSpPr/>
            <p:nvPr/>
          </p:nvSpPr>
          <p:spPr>
            <a:xfrm>
              <a:off x="10482760" y="3839472"/>
              <a:ext cx="1709240" cy="95986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35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63F4A8A-76E0-42B9-9B54-E410599E4EA1}"/>
                </a:ext>
              </a:extLst>
            </p:cNvPr>
            <p:cNvSpPr/>
            <p:nvPr/>
          </p:nvSpPr>
          <p:spPr>
            <a:xfrm>
              <a:off x="8773520" y="4799340"/>
              <a:ext cx="1709240" cy="9598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41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E2A0963-07B8-4D12-8EE1-3E410DF0E100}"/>
                </a:ext>
              </a:extLst>
            </p:cNvPr>
            <p:cNvSpPr/>
            <p:nvPr/>
          </p:nvSpPr>
          <p:spPr>
            <a:xfrm>
              <a:off x="10482760" y="4799340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42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50664F7-C840-4552-B47E-563D3BE83614}"/>
                </a:ext>
              </a:extLst>
            </p:cNvPr>
            <p:cNvSpPr/>
            <p:nvPr/>
          </p:nvSpPr>
          <p:spPr>
            <a:xfrm>
              <a:off x="7064280" y="4799340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40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DBE149C-4438-4786-87E5-46B1644CDAD0}"/>
                </a:ext>
              </a:extLst>
            </p:cNvPr>
            <p:cNvSpPr/>
            <p:nvPr/>
          </p:nvSpPr>
          <p:spPr>
            <a:xfrm>
              <a:off x="8773520" y="5759208"/>
              <a:ext cx="1709240" cy="10987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48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D0DFB27-8600-451D-95FF-757AD1B5D042}"/>
                </a:ext>
              </a:extLst>
            </p:cNvPr>
            <p:cNvSpPr/>
            <p:nvPr/>
          </p:nvSpPr>
          <p:spPr>
            <a:xfrm>
              <a:off x="10482760" y="5759208"/>
              <a:ext cx="1709240" cy="109879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49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6211DE7-1827-4133-B7BD-A62E45E0E483}"/>
                </a:ext>
              </a:extLst>
            </p:cNvPr>
            <p:cNvSpPr/>
            <p:nvPr/>
          </p:nvSpPr>
          <p:spPr>
            <a:xfrm>
              <a:off x="7064280" y="5759208"/>
              <a:ext cx="1709240" cy="1098792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47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11B1C22F-D7CE-4F4F-B155-EE7A6A1D6F03}"/>
                </a:ext>
              </a:extLst>
            </p:cNvPr>
            <p:cNvSpPr/>
            <p:nvPr/>
          </p:nvSpPr>
          <p:spPr>
            <a:xfrm>
              <a:off x="8773520" y="2879604"/>
              <a:ext cx="1709240" cy="95986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27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75AA15F2-9CF7-44B7-A568-31BD956AA8B8}"/>
                </a:ext>
              </a:extLst>
            </p:cNvPr>
            <p:cNvSpPr/>
            <p:nvPr/>
          </p:nvSpPr>
          <p:spPr>
            <a:xfrm>
              <a:off x="10482760" y="2879604"/>
              <a:ext cx="1709240" cy="9598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28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212C794D-6202-4DCD-AC8B-E7CD6AAAAF1E}"/>
              </a:ext>
            </a:extLst>
          </p:cNvPr>
          <p:cNvGrpSpPr/>
          <p:nvPr/>
        </p:nvGrpSpPr>
        <p:grpSpPr>
          <a:xfrm>
            <a:off x="3418480" y="2879604"/>
            <a:ext cx="5355040" cy="3978396"/>
            <a:chOff x="3418480" y="2879604"/>
            <a:chExt cx="5355040" cy="3978396"/>
          </a:xfrm>
        </p:grpSpPr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560BD2-0603-4DB5-96FE-372F957B005B}"/>
                </a:ext>
              </a:extLst>
            </p:cNvPr>
            <p:cNvSpPr/>
            <p:nvPr/>
          </p:nvSpPr>
          <p:spPr>
            <a:xfrm>
              <a:off x="5127720" y="3839472"/>
              <a:ext cx="1936560" cy="95986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32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08DF0C2-FAAE-41CC-A92D-828A17BDA7EB}"/>
                </a:ext>
              </a:extLst>
            </p:cNvPr>
            <p:cNvSpPr/>
            <p:nvPr/>
          </p:nvSpPr>
          <p:spPr>
            <a:xfrm>
              <a:off x="7064280" y="3839472"/>
              <a:ext cx="1709240" cy="95986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33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1E53DEF-5468-4ACA-8B32-FB0074B6375E}"/>
                </a:ext>
              </a:extLst>
            </p:cNvPr>
            <p:cNvSpPr/>
            <p:nvPr/>
          </p:nvSpPr>
          <p:spPr>
            <a:xfrm>
              <a:off x="3418480" y="3839472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31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4A983E8-CE83-4B0E-BDFB-5A4E656D6C88}"/>
                </a:ext>
              </a:extLst>
            </p:cNvPr>
            <p:cNvSpPr/>
            <p:nvPr/>
          </p:nvSpPr>
          <p:spPr>
            <a:xfrm>
              <a:off x="5127720" y="4799340"/>
              <a:ext cx="1936560" cy="95986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39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0F2BC03-A161-41AB-82B8-8BF7434CE650}"/>
                </a:ext>
              </a:extLst>
            </p:cNvPr>
            <p:cNvSpPr/>
            <p:nvPr/>
          </p:nvSpPr>
          <p:spPr>
            <a:xfrm>
              <a:off x="3418480" y="4799340"/>
              <a:ext cx="1709240" cy="95986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38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3F910BA-528F-4410-B9BF-51B15E895238}"/>
                </a:ext>
              </a:extLst>
            </p:cNvPr>
            <p:cNvSpPr/>
            <p:nvPr/>
          </p:nvSpPr>
          <p:spPr>
            <a:xfrm>
              <a:off x="5127720" y="5759208"/>
              <a:ext cx="1936560" cy="1098792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46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5E19132-2595-429E-92F9-7F5D121DC32A}"/>
                </a:ext>
              </a:extLst>
            </p:cNvPr>
            <p:cNvSpPr/>
            <p:nvPr/>
          </p:nvSpPr>
          <p:spPr>
            <a:xfrm>
              <a:off x="3418480" y="5759208"/>
              <a:ext cx="1709240" cy="109879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45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91E69AA2-BA46-479D-9E00-B5E486A31F07}"/>
                </a:ext>
              </a:extLst>
            </p:cNvPr>
            <p:cNvSpPr/>
            <p:nvPr/>
          </p:nvSpPr>
          <p:spPr>
            <a:xfrm>
              <a:off x="5127720" y="2879604"/>
              <a:ext cx="1936560" cy="95986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25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C00E3DFC-1594-42C6-87A3-A20FDA5D0D71}"/>
                </a:ext>
              </a:extLst>
            </p:cNvPr>
            <p:cNvSpPr/>
            <p:nvPr/>
          </p:nvSpPr>
          <p:spPr>
            <a:xfrm>
              <a:off x="7064280" y="2879604"/>
              <a:ext cx="1709240" cy="95986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26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942814F0-491A-4F29-A3A3-380D8044F570}"/>
                </a:ext>
              </a:extLst>
            </p:cNvPr>
            <p:cNvSpPr/>
            <p:nvPr/>
          </p:nvSpPr>
          <p:spPr>
            <a:xfrm>
              <a:off x="3418480" y="2879604"/>
              <a:ext cx="1709240" cy="95986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24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8176F05A-3119-47C2-9382-D545838085E8}"/>
              </a:ext>
            </a:extLst>
          </p:cNvPr>
          <p:cNvGrpSpPr/>
          <p:nvPr/>
        </p:nvGrpSpPr>
        <p:grpSpPr>
          <a:xfrm>
            <a:off x="0" y="2879604"/>
            <a:ext cx="3418480" cy="3978396"/>
            <a:chOff x="0" y="2879604"/>
            <a:chExt cx="3418480" cy="3978396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2ACEFBF-DA29-4FF6-B13D-7D7684CA18AF}"/>
                </a:ext>
              </a:extLst>
            </p:cNvPr>
            <p:cNvSpPr/>
            <p:nvPr/>
          </p:nvSpPr>
          <p:spPr>
            <a:xfrm>
              <a:off x="0" y="3839472"/>
              <a:ext cx="1709240" cy="95986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29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76A0BBE-AE06-49CA-93E9-3CAC5D83566D}"/>
                </a:ext>
              </a:extLst>
            </p:cNvPr>
            <p:cNvSpPr/>
            <p:nvPr/>
          </p:nvSpPr>
          <p:spPr>
            <a:xfrm>
              <a:off x="1709240" y="3839472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30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6E479A7-5A7F-445D-83CB-2BFE64F18F9B}"/>
                </a:ext>
              </a:extLst>
            </p:cNvPr>
            <p:cNvSpPr/>
            <p:nvPr/>
          </p:nvSpPr>
          <p:spPr>
            <a:xfrm>
              <a:off x="0" y="4799340"/>
              <a:ext cx="1709240" cy="95986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36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405D3BD-D15E-4342-8EE8-52020B625385}"/>
                </a:ext>
              </a:extLst>
            </p:cNvPr>
            <p:cNvSpPr/>
            <p:nvPr/>
          </p:nvSpPr>
          <p:spPr>
            <a:xfrm>
              <a:off x="1709240" y="4799340"/>
              <a:ext cx="1709240" cy="95986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37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4B2B46D-F817-42F7-8A51-B671BEDD584F}"/>
                </a:ext>
              </a:extLst>
            </p:cNvPr>
            <p:cNvSpPr/>
            <p:nvPr/>
          </p:nvSpPr>
          <p:spPr>
            <a:xfrm>
              <a:off x="0" y="5759208"/>
              <a:ext cx="1709240" cy="1098792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43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017D5AC-04A8-4597-99C0-C21CD17C2270}"/>
                </a:ext>
              </a:extLst>
            </p:cNvPr>
            <p:cNvSpPr/>
            <p:nvPr/>
          </p:nvSpPr>
          <p:spPr>
            <a:xfrm>
              <a:off x="1709240" y="5759208"/>
              <a:ext cx="1709240" cy="10987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b="1">
                  <a:solidFill>
                    <a:schemeClr val="bg1">
                      <a:lumMod val="50000"/>
                    </a:schemeClr>
                  </a:solidFill>
                </a:rPr>
                <a:t>44</a:t>
              </a:r>
              <a:endParaRPr lang="fr-FR" sz="2800" b="1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FC424C6D-D1FC-43E9-95F4-1E7DE71D9E74}"/>
                </a:ext>
              </a:extLst>
            </p:cNvPr>
            <p:cNvSpPr/>
            <p:nvPr/>
          </p:nvSpPr>
          <p:spPr>
            <a:xfrm>
              <a:off x="0" y="2879604"/>
              <a:ext cx="1709240" cy="9598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22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A60A66B3-7D4C-46D2-A14C-D46CE34EBE60}"/>
                </a:ext>
              </a:extLst>
            </p:cNvPr>
            <p:cNvSpPr/>
            <p:nvPr/>
          </p:nvSpPr>
          <p:spPr>
            <a:xfrm>
              <a:off x="1709240" y="2879604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23</a:t>
              </a:r>
              <a:endParaRPr kumimoji="0" lang="fr-FR" sz="28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9" name="ZoneTexte 58">
            <a:extLst>
              <a:ext uri="{FF2B5EF4-FFF2-40B4-BE49-F238E27FC236}">
                <a16:creationId xmlns:a16="http://schemas.microsoft.com/office/drawing/2014/main" id="{102176CF-0793-4C67-BF9A-B5F160078345}"/>
              </a:ext>
            </a:extLst>
          </p:cNvPr>
          <p:cNvSpPr txBox="1"/>
          <p:nvPr/>
        </p:nvSpPr>
        <p:spPr>
          <a:xfrm>
            <a:off x="0" y="257470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>
                <a:solidFill>
                  <a:schemeClr val="bg1"/>
                </a:solidFill>
              </a:rPr>
              <a:t>Brisez le mur !</a:t>
            </a:r>
          </a:p>
        </p:txBody>
      </p:sp>
    </p:spTree>
    <p:extLst>
      <p:ext uri="{BB962C8B-B14F-4D97-AF65-F5344CB8AC3E}">
        <p14:creationId xmlns:p14="http://schemas.microsoft.com/office/powerpoint/2010/main" val="358110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</p:childTnLst>
        </p:cTn>
      </p:par>
    </p:tnLst>
    <p:bldLst>
      <p:bldP spid="5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56CAC31E-9107-4046-9661-70D6FA4D2289}"/>
              </a:ext>
            </a:extLst>
          </p:cNvPr>
          <p:cNvGrpSpPr/>
          <p:nvPr/>
        </p:nvGrpSpPr>
        <p:grpSpPr>
          <a:xfrm>
            <a:off x="0" y="0"/>
            <a:ext cx="7064280" cy="2879604"/>
            <a:chOff x="0" y="0"/>
            <a:chExt cx="7064280" cy="287960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33BABFA-4D04-4AFD-9A5F-39D70CD1AD07}"/>
                </a:ext>
              </a:extLst>
            </p:cNvPr>
            <p:cNvSpPr/>
            <p:nvPr/>
          </p:nvSpPr>
          <p:spPr>
            <a:xfrm>
              <a:off x="5127720" y="0"/>
              <a:ext cx="1936560" cy="95986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65BFD6C-F0B0-4543-86E7-6FF2335523D6}"/>
                </a:ext>
              </a:extLst>
            </p:cNvPr>
            <p:cNvSpPr/>
            <p:nvPr/>
          </p:nvSpPr>
          <p:spPr>
            <a:xfrm>
              <a:off x="3418480" y="0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  <a:endPara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F9BCEC-9300-4E8F-AB2C-95A12D2028F9}"/>
                </a:ext>
              </a:extLst>
            </p:cNvPr>
            <p:cNvSpPr/>
            <p:nvPr/>
          </p:nvSpPr>
          <p:spPr>
            <a:xfrm>
              <a:off x="0" y="0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B26F81-5739-4A49-B948-441415E7B53E}"/>
                </a:ext>
              </a:extLst>
            </p:cNvPr>
            <p:cNvSpPr/>
            <p:nvPr/>
          </p:nvSpPr>
          <p:spPr>
            <a:xfrm>
              <a:off x="1709240" y="0"/>
              <a:ext cx="1709240" cy="95986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27DDA07-4BD8-4572-94AB-3A9A4AD1A2E9}"/>
                </a:ext>
              </a:extLst>
            </p:cNvPr>
            <p:cNvSpPr/>
            <p:nvPr/>
          </p:nvSpPr>
          <p:spPr>
            <a:xfrm>
              <a:off x="3418480" y="959868"/>
              <a:ext cx="1709240" cy="95986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10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1AB946-C57D-4FF7-9C4E-C2C4648EA06C}"/>
                </a:ext>
              </a:extLst>
            </p:cNvPr>
            <p:cNvSpPr/>
            <p:nvPr/>
          </p:nvSpPr>
          <p:spPr>
            <a:xfrm>
              <a:off x="3418480" y="1919736"/>
              <a:ext cx="1709240" cy="9598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17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E68C5105-CB6E-4DD6-8A92-C81C0284E076}"/>
              </a:ext>
            </a:extLst>
          </p:cNvPr>
          <p:cNvGrpSpPr/>
          <p:nvPr/>
        </p:nvGrpSpPr>
        <p:grpSpPr>
          <a:xfrm>
            <a:off x="5127720" y="959868"/>
            <a:ext cx="3645800" cy="5898132"/>
            <a:chOff x="5127720" y="959868"/>
            <a:chExt cx="3645800" cy="5898132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1F317C1-BB14-4965-8B2F-6F6CF72E02B9}"/>
                </a:ext>
              </a:extLst>
            </p:cNvPr>
            <p:cNvSpPr/>
            <p:nvPr/>
          </p:nvSpPr>
          <p:spPr>
            <a:xfrm>
              <a:off x="5127720" y="959868"/>
              <a:ext cx="1936560" cy="95986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11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B7EF748-0F39-49EE-B691-0BC73793B4C6}"/>
                </a:ext>
              </a:extLst>
            </p:cNvPr>
            <p:cNvSpPr/>
            <p:nvPr/>
          </p:nvSpPr>
          <p:spPr>
            <a:xfrm>
              <a:off x="5127720" y="1919736"/>
              <a:ext cx="193656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18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560BD2-0603-4DB5-96FE-372F957B005B}"/>
                </a:ext>
              </a:extLst>
            </p:cNvPr>
            <p:cNvSpPr/>
            <p:nvPr/>
          </p:nvSpPr>
          <p:spPr>
            <a:xfrm>
              <a:off x="5127720" y="3839472"/>
              <a:ext cx="1936560" cy="95986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32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4A983E8-CE83-4B0E-BDFB-5A4E656D6C88}"/>
                </a:ext>
              </a:extLst>
            </p:cNvPr>
            <p:cNvSpPr/>
            <p:nvPr/>
          </p:nvSpPr>
          <p:spPr>
            <a:xfrm>
              <a:off x="5127720" y="4799340"/>
              <a:ext cx="1936560" cy="95986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39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3F910BA-528F-4410-B9BF-51B15E895238}"/>
                </a:ext>
              </a:extLst>
            </p:cNvPr>
            <p:cNvSpPr/>
            <p:nvPr/>
          </p:nvSpPr>
          <p:spPr>
            <a:xfrm>
              <a:off x="5127720" y="5759208"/>
              <a:ext cx="1936560" cy="1098792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46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6211DE7-1827-4133-B7BD-A62E45E0E483}"/>
                </a:ext>
              </a:extLst>
            </p:cNvPr>
            <p:cNvSpPr/>
            <p:nvPr/>
          </p:nvSpPr>
          <p:spPr>
            <a:xfrm>
              <a:off x="7064280" y="5759208"/>
              <a:ext cx="1709240" cy="1098792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47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3ECCE448-2BC8-4971-B7DB-C5310326D64C}"/>
              </a:ext>
            </a:extLst>
          </p:cNvPr>
          <p:cNvGrpSpPr/>
          <p:nvPr/>
        </p:nvGrpSpPr>
        <p:grpSpPr>
          <a:xfrm>
            <a:off x="0" y="3839472"/>
            <a:ext cx="5127720" cy="3018528"/>
            <a:chOff x="0" y="3839472"/>
            <a:chExt cx="5127720" cy="3018528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1E53DEF-5468-4ACA-8B32-FB0074B6375E}"/>
                </a:ext>
              </a:extLst>
            </p:cNvPr>
            <p:cNvSpPr/>
            <p:nvPr/>
          </p:nvSpPr>
          <p:spPr>
            <a:xfrm>
              <a:off x="3418480" y="3839472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31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2ACEFBF-DA29-4FF6-B13D-7D7684CA18AF}"/>
                </a:ext>
              </a:extLst>
            </p:cNvPr>
            <p:cNvSpPr/>
            <p:nvPr/>
          </p:nvSpPr>
          <p:spPr>
            <a:xfrm>
              <a:off x="0" y="3839472"/>
              <a:ext cx="1709240" cy="95986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29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76A0BBE-AE06-49CA-93E9-3CAC5D83566D}"/>
                </a:ext>
              </a:extLst>
            </p:cNvPr>
            <p:cNvSpPr/>
            <p:nvPr/>
          </p:nvSpPr>
          <p:spPr>
            <a:xfrm>
              <a:off x="1709240" y="3839472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30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0F2BC03-A161-41AB-82B8-8BF7434CE650}"/>
                </a:ext>
              </a:extLst>
            </p:cNvPr>
            <p:cNvSpPr/>
            <p:nvPr/>
          </p:nvSpPr>
          <p:spPr>
            <a:xfrm>
              <a:off x="3418480" y="4799340"/>
              <a:ext cx="1709240" cy="95986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38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6E479A7-5A7F-445D-83CB-2BFE64F18F9B}"/>
                </a:ext>
              </a:extLst>
            </p:cNvPr>
            <p:cNvSpPr/>
            <p:nvPr/>
          </p:nvSpPr>
          <p:spPr>
            <a:xfrm>
              <a:off x="0" y="4799340"/>
              <a:ext cx="1709240" cy="95986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36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405D3BD-D15E-4342-8EE8-52020B625385}"/>
                </a:ext>
              </a:extLst>
            </p:cNvPr>
            <p:cNvSpPr/>
            <p:nvPr/>
          </p:nvSpPr>
          <p:spPr>
            <a:xfrm>
              <a:off x="1709240" y="4799340"/>
              <a:ext cx="1709240" cy="95986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37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5E19132-2595-429E-92F9-7F5D121DC32A}"/>
                </a:ext>
              </a:extLst>
            </p:cNvPr>
            <p:cNvSpPr/>
            <p:nvPr/>
          </p:nvSpPr>
          <p:spPr>
            <a:xfrm>
              <a:off x="3418480" y="5759208"/>
              <a:ext cx="1709240" cy="109879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45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4B2B46D-F817-42F7-8A51-B671BEDD584F}"/>
                </a:ext>
              </a:extLst>
            </p:cNvPr>
            <p:cNvSpPr/>
            <p:nvPr/>
          </p:nvSpPr>
          <p:spPr>
            <a:xfrm>
              <a:off x="0" y="5759208"/>
              <a:ext cx="1709240" cy="1098792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43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017D5AC-04A8-4597-99C0-C21CD17C2270}"/>
                </a:ext>
              </a:extLst>
            </p:cNvPr>
            <p:cNvSpPr/>
            <p:nvPr/>
          </p:nvSpPr>
          <p:spPr>
            <a:xfrm>
              <a:off x="1709240" y="5759208"/>
              <a:ext cx="1709240" cy="10987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44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100B4642-BF31-40CC-B4F5-64607CACEC90}"/>
              </a:ext>
            </a:extLst>
          </p:cNvPr>
          <p:cNvGrpSpPr/>
          <p:nvPr/>
        </p:nvGrpSpPr>
        <p:grpSpPr>
          <a:xfrm>
            <a:off x="8773520" y="1919736"/>
            <a:ext cx="3418480" cy="3839472"/>
            <a:chOff x="8773520" y="1919736"/>
            <a:chExt cx="3418480" cy="3839472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D6BF99D-AB08-4B75-BE28-2FD6CB45E5C7}"/>
                </a:ext>
              </a:extLst>
            </p:cNvPr>
            <p:cNvSpPr/>
            <p:nvPr/>
          </p:nvSpPr>
          <p:spPr>
            <a:xfrm>
              <a:off x="8773520" y="1919736"/>
              <a:ext cx="1709240" cy="95986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21AE72A-9F6E-4BB7-89BF-7CAF2D4616B8}"/>
                </a:ext>
              </a:extLst>
            </p:cNvPr>
            <p:cNvSpPr/>
            <p:nvPr/>
          </p:nvSpPr>
          <p:spPr>
            <a:xfrm>
              <a:off x="8773520" y="3839472"/>
              <a:ext cx="1709240" cy="95986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34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117B6CC-92DF-4C57-BDB0-0F054A3B427A}"/>
                </a:ext>
              </a:extLst>
            </p:cNvPr>
            <p:cNvSpPr/>
            <p:nvPr/>
          </p:nvSpPr>
          <p:spPr>
            <a:xfrm>
              <a:off x="10482760" y="3839472"/>
              <a:ext cx="1709240" cy="95986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35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63F4A8A-76E0-42B9-9B54-E410599E4EA1}"/>
                </a:ext>
              </a:extLst>
            </p:cNvPr>
            <p:cNvSpPr/>
            <p:nvPr/>
          </p:nvSpPr>
          <p:spPr>
            <a:xfrm>
              <a:off x="8773520" y="4799340"/>
              <a:ext cx="1709240" cy="9598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41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E2A0963-07B8-4D12-8EE1-3E410DF0E100}"/>
                </a:ext>
              </a:extLst>
            </p:cNvPr>
            <p:cNvSpPr/>
            <p:nvPr/>
          </p:nvSpPr>
          <p:spPr>
            <a:xfrm>
              <a:off x="10482760" y="4799340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42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69140CCC-7C1F-4C30-9B79-5C3F808BAD92}"/>
                </a:ext>
              </a:extLst>
            </p:cNvPr>
            <p:cNvSpPr/>
            <p:nvPr/>
          </p:nvSpPr>
          <p:spPr>
            <a:xfrm>
              <a:off x="8773520" y="2879604"/>
              <a:ext cx="1709240" cy="95986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27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33C33D9B-4579-417B-9BF3-C20B43A3C8AE}"/>
              </a:ext>
            </a:extLst>
          </p:cNvPr>
          <p:cNvGrpSpPr/>
          <p:nvPr/>
        </p:nvGrpSpPr>
        <p:grpSpPr>
          <a:xfrm>
            <a:off x="7064280" y="0"/>
            <a:ext cx="5127720" cy="3839472"/>
            <a:chOff x="7064280" y="0"/>
            <a:chExt cx="5127720" cy="383947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3B1E18A-C817-469B-BFA5-860595CBAE1D}"/>
                </a:ext>
              </a:extLst>
            </p:cNvPr>
            <p:cNvSpPr/>
            <p:nvPr/>
          </p:nvSpPr>
          <p:spPr>
            <a:xfrm>
              <a:off x="8773520" y="0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8A6FA97-6AB0-4728-97CB-D84843CF3266}"/>
                </a:ext>
              </a:extLst>
            </p:cNvPr>
            <p:cNvSpPr/>
            <p:nvPr/>
          </p:nvSpPr>
          <p:spPr>
            <a:xfrm>
              <a:off x="10482760" y="0"/>
              <a:ext cx="1709240" cy="95986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7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EA366DD-F6B3-40D0-8DCF-3706E5538E2C}"/>
                </a:ext>
              </a:extLst>
            </p:cNvPr>
            <p:cNvSpPr/>
            <p:nvPr/>
          </p:nvSpPr>
          <p:spPr>
            <a:xfrm>
              <a:off x="7064280" y="0"/>
              <a:ext cx="1709240" cy="959868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6794650-C667-49D5-8CA8-9B2088D720D4}"/>
                </a:ext>
              </a:extLst>
            </p:cNvPr>
            <p:cNvSpPr/>
            <p:nvPr/>
          </p:nvSpPr>
          <p:spPr>
            <a:xfrm>
              <a:off x="8773520" y="959868"/>
              <a:ext cx="1709240" cy="95986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13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A99743A-2DB2-4D50-96A6-3B27EBA3EBB2}"/>
                </a:ext>
              </a:extLst>
            </p:cNvPr>
            <p:cNvSpPr/>
            <p:nvPr/>
          </p:nvSpPr>
          <p:spPr>
            <a:xfrm>
              <a:off x="10482760" y="959868"/>
              <a:ext cx="1709240" cy="959868"/>
            </a:xfrm>
            <a:prstGeom prst="rect">
              <a:avLst/>
            </a:prstGeom>
            <a:solidFill>
              <a:srgbClr val="00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14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1476D2-9E52-45A2-A0A5-A4AC943CB09D}"/>
                </a:ext>
              </a:extLst>
            </p:cNvPr>
            <p:cNvSpPr/>
            <p:nvPr/>
          </p:nvSpPr>
          <p:spPr>
            <a:xfrm>
              <a:off x="7064280" y="959868"/>
              <a:ext cx="1709240" cy="95986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12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548B819-45DA-4791-A48C-9812E6F32D55}"/>
                </a:ext>
              </a:extLst>
            </p:cNvPr>
            <p:cNvSpPr/>
            <p:nvPr/>
          </p:nvSpPr>
          <p:spPr>
            <a:xfrm>
              <a:off x="10482760" y="1919736"/>
              <a:ext cx="1709240" cy="959868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21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AEF90A2E-5890-4CED-A056-A45BFF277020}"/>
                </a:ext>
              </a:extLst>
            </p:cNvPr>
            <p:cNvSpPr/>
            <p:nvPr/>
          </p:nvSpPr>
          <p:spPr>
            <a:xfrm>
              <a:off x="10482760" y="2879604"/>
              <a:ext cx="1709240" cy="9598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28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8FF3C755-5F26-4C06-80DA-1F104A8FE62C}"/>
              </a:ext>
            </a:extLst>
          </p:cNvPr>
          <p:cNvGrpSpPr/>
          <p:nvPr/>
        </p:nvGrpSpPr>
        <p:grpSpPr>
          <a:xfrm>
            <a:off x="7064280" y="1919736"/>
            <a:ext cx="5127720" cy="4938264"/>
            <a:chOff x="7064280" y="1919736"/>
            <a:chExt cx="5127720" cy="4938264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EC7B525-26D6-4731-905B-4E9BD0586751}"/>
                </a:ext>
              </a:extLst>
            </p:cNvPr>
            <p:cNvSpPr/>
            <p:nvPr/>
          </p:nvSpPr>
          <p:spPr>
            <a:xfrm>
              <a:off x="7064280" y="1919736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19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08DF0C2-FAAE-41CC-A92D-828A17BDA7EB}"/>
                </a:ext>
              </a:extLst>
            </p:cNvPr>
            <p:cNvSpPr/>
            <p:nvPr/>
          </p:nvSpPr>
          <p:spPr>
            <a:xfrm>
              <a:off x="7064280" y="3839472"/>
              <a:ext cx="1709240" cy="95986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33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50664F7-C840-4552-B47E-563D3BE83614}"/>
                </a:ext>
              </a:extLst>
            </p:cNvPr>
            <p:cNvSpPr/>
            <p:nvPr/>
          </p:nvSpPr>
          <p:spPr>
            <a:xfrm>
              <a:off x="7064280" y="4799340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40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DBE149C-4438-4786-87E5-46B1644CDAD0}"/>
                </a:ext>
              </a:extLst>
            </p:cNvPr>
            <p:cNvSpPr/>
            <p:nvPr/>
          </p:nvSpPr>
          <p:spPr>
            <a:xfrm>
              <a:off x="8773520" y="5759208"/>
              <a:ext cx="1709240" cy="10987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48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D0DFB27-8600-451D-95FF-757AD1B5D042}"/>
                </a:ext>
              </a:extLst>
            </p:cNvPr>
            <p:cNvSpPr/>
            <p:nvPr/>
          </p:nvSpPr>
          <p:spPr>
            <a:xfrm>
              <a:off x="10482760" y="5759208"/>
              <a:ext cx="1709240" cy="109879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49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267F870A-4550-40E9-A90D-2CC3024C83F7}"/>
                </a:ext>
              </a:extLst>
            </p:cNvPr>
            <p:cNvSpPr/>
            <p:nvPr/>
          </p:nvSpPr>
          <p:spPr>
            <a:xfrm>
              <a:off x="7064280" y="2879604"/>
              <a:ext cx="1709240" cy="95986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26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1A5501E3-773B-4D16-B8DB-0B77F2E529C0}"/>
              </a:ext>
            </a:extLst>
          </p:cNvPr>
          <p:cNvGrpSpPr/>
          <p:nvPr/>
        </p:nvGrpSpPr>
        <p:grpSpPr>
          <a:xfrm>
            <a:off x="0" y="959868"/>
            <a:ext cx="7064280" cy="2879604"/>
            <a:chOff x="0" y="959868"/>
            <a:chExt cx="7064280" cy="2879604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40B4B58-7D76-474B-AE31-989EAB8051B2}"/>
                </a:ext>
              </a:extLst>
            </p:cNvPr>
            <p:cNvSpPr/>
            <p:nvPr/>
          </p:nvSpPr>
          <p:spPr>
            <a:xfrm>
              <a:off x="0" y="959868"/>
              <a:ext cx="1709240" cy="959868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F3F28E2-2C75-47DC-A3A6-D4B2117F7650}"/>
                </a:ext>
              </a:extLst>
            </p:cNvPr>
            <p:cNvSpPr/>
            <p:nvPr/>
          </p:nvSpPr>
          <p:spPr>
            <a:xfrm>
              <a:off x="1709240" y="959868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9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ED36F27-FD3B-453E-9BFB-6979A6201B60}"/>
                </a:ext>
              </a:extLst>
            </p:cNvPr>
            <p:cNvSpPr/>
            <p:nvPr/>
          </p:nvSpPr>
          <p:spPr>
            <a:xfrm>
              <a:off x="0" y="1919736"/>
              <a:ext cx="1709240" cy="959868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15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08B6AC7-37CE-4290-9DC0-EE2A179E83DD}"/>
                </a:ext>
              </a:extLst>
            </p:cNvPr>
            <p:cNvSpPr/>
            <p:nvPr/>
          </p:nvSpPr>
          <p:spPr>
            <a:xfrm>
              <a:off x="1709240" y="1919736"/>
              <a:ext cx="1709240" cy="95986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16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id="{7D43C303-D6DD-48A3-9BD2-4CC6AB8D1776}"/>
                </a:ext>
              </a:extLst>
            </p:cNvPr>
            <p:cNvSpPr/>
            <p:nvPr/>
          </p:nvSpPr>
          <p:spPr>
            <a:xfrm>
              <a:off x="5127720" y="2879604"/>
              <a:ext cx="1936560" cy="95986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25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6B30A636-E4E9-4475-93D3-18F36ECDA2C3}"/>
                </a:ext>
              </a:extLst>
            </p:cNvPr>
            <p:cNvSpPr/>
            <p:nvPr/>
          </p:nvSpPr>
          <p:spPr>
            <a:xfrm>
              <a:off x="3418480" y="2879604"/>
              <a:ext cx="1709240" cy="95986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24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8B9C800-3FFF-4638-B68B-04D732A48A06}"/>
                </a:ext>
              </a:extLst>
            </p:cNvPr>
            <p:cNvSpPr/>
            <p:nvPr/>
          </p:nvSpPr>
          <p:spPr>
            <a:xfrm>
              <a:off x="0" y="2879604"/>
              <a:ext cx="1709240" cy="959868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22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F8E1C2FE-526A-4BC5-B003-5D75098856A2}"/>
                </a:ext>
              </a:extLst>
            </p:cNvPr>
            <p:cNvSpPr/>
            <p:nvPr/>
          </p:nvSpPr>
          <p:spPr>
            <a:xfrm>
              <a:off x="1709240" y="2879604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23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2" name="ZoneTexte 61">
            <a:extLst>
              <a:ext uri="{FF2B5EF4-FFF2-40B4-BE49-F238E27FC236}">
                <a16:creationId xmlns:a16="http://schemas.microsoft.com/office/drawing/2014/main" id="{BD43E109-2422-4085-A641-8857CD7AC52E}"/>
              </a:ext>
            </a:extLst>
          </p:cNvPr>
          <p:cNvSpPr txBox="1"/>
          <p:nvPr/>
        </p:nvSpPr>
        <p:spPr>
          <a:xfrm>
            <a:off x="0" y="257470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>
                <a:solidFill>
                  <a:schemeClr val="bg1"/>
                </a:solidFill>
              </a:rPr>
              <a:t>Brisez le mur !</a:t>
            </a:r>
          </a:p>
        </p:txBody>
      </p:sp>
    </p:spTree>
    <p:extLst>
      <p:ext uri="{BB962C8B-B14F-4D97-AF65-F5344CB8AC3E}">
        <p14:creationId xmlns:p14="http://schemas.microsoft.com/office/powerpoint/2010/main" val="247287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</p:childTnLst>
        </p:cTn>
      </p:par>
    </p:tnLst>
    <p:bldLst>
      <p:bldP spid="6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A53AD19E-C3B7-408E-9AE6-3A2222E3AB5D}"/>
              </a:ext>
            </a:extLst>
          </p:cNvPr>
          <p:cNvGrpSpPr/>
          <p:nvPr/>
        </p:nvGrpSpPr>
        <p:grpSpPr>
          <a:xfrm>
            <a:off x="5127720" y="0"/>
            <a:ext cx="7064280" cy="1919736"/>
            <a:chOff x="5127720" y="0"/>
            <a:chExt cx="7064280" cy="191973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3B1E18A-C817-469B-BFA5-860595CBAE1D}"/>
                </a:ext>
              </a:extLst>
            </p:cNvPr>
            <p:cNvSpPr/>
            <p:nvPr/>
          </p:nvSpPr>
          <p:spPr>
            <a:xfrm>
              <a:off x="8773520" y="0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8A6FA97-6AB0-4728-97CB-D84843CF3266}"/>
                </a:ext>
              </a:extLst>
            </p:cNvPr>
            <p:cNvSpPr/>
            <p:nvPr/>
          </p:nvSpPr>
          <p:spPr>
            <a:xfrm>
              <a:off x="10482760" y="0"/>
              <a:ext cx="1709240" cy="959868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7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33BABFA-4D04-4AFD-9A5F-39D70CD1AD07}"/>
                </a:ext>
              </a:extLst>
            </p:cNvPr>
            <p:cNvSpPr/>
            <p:nvPr/>
          </p:nvSpPr>
          <p:spPr>
            <a:xfrm>
              <a:off x="5127720" y="0"/>
              <a:ext cx="1936560" cy="95986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EA366DD-F6B3-40D0-8DCF-3706E5538E2C}"/>
                </a:ext>
              </a:extLst>
            </p:cNvPr>
            <p:cNvSpPr/>
            <p:nvPr/>
          </p:nvSpPr>
          <p:spPr>
            <a:xfrm>
              <a:off x="7064280" y="0"/>
              <a:ext cx="1709240" cy="959868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5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6794650-C667-49D5-8CA8-9B2088D720D4}"/>
                </a:ext>
              </a:extLst>
            </p:cNvPr>
            <p:cNvSpPr/>
            <p:nvPr/>
          </p:nvSpPr>
          <p:spPr>
            <a:xfrm>
              <a:off x="8773520" y="959868"/>
              <a:ext cx="1709240" cy="959868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13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A99743A-2DB2-4D50-96A6-3B27EBA3EBB2}"/>
                </a:ext>
              </a:extLst>
            </p:cNvPr>
            <p:cNvSpPr/>
            <p:nvPr/>
          </p:nvSpPr>
          <p:spPr>
            <a:xfrm>
              <a:off x="10482760" y="959868"/>
              <a:ext cx="1709240" cy="959868"/>
            </a:xfrm>
            <a:prstGeom prst="rect">
              <a:avLst/>
            </a:prstGeom>
            <a:solidFill>
              <a:srgbClr val="00CC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14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1F317C1-BB14-4965-8B2F-6F6CF72E02B9}"/>
                </a:ext>
              </a:extLst>
            </p:cNvPr>
            <p:cNvSpPr/>
            <p:nvPr/>
          </p:nvSpPr>
          <p:spPr>
            <a:xfrm>
              <a:off x="5127720" y="959868"/>
              <a:ext cx="1936560" cy="95986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11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51476D2-9E52-45A2-A0A5-A4AC943CB09D}"/>
                </a:ext>
              </a:extLst>
            </p:cNvPr>
            <p:cNvSpPr/>
            <p:nvPr/>
          </p:nvSpPr>
          <p:spPr>
            <a:xfrm>
              <a:off x="7064280" y="959868"/>
              <a:ext cx="1709240" cy="959868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12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" name="Groupe 3">
            <a:extLst>
              <a:ext uri="{FF2B5EF4-FFF2-40B4-BE49-F238E27FC236}">
                <a16:creationId xmlns:a16="http://schemas.microsoft.com/office/drawing/2014/main" id="{6069BCC2-331D-4DB1-9B95-EF6FDA399DC6}"/>
              </a:ext>
            </a:extLst>
          </p:cNvPr>
          <p:cNvGrpSpPr/>
          <p:nvPr/>
        </p:nvGrpSpPr>
        <p:grpSpPr>
          <a:xfrm>
            <a:off x="0" y="0"/>
            <a:ext cx="5127720" cy="1919736"/>
            <a:chOff x="0" y="0"/>
            <a:chExt cx="5127720" cy="191973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65BFD6C-F0B0-4543-86E7-6FF2335523D6}"/>
                </a:ext>
              </a:extLst>
            </p:cNvPr>
            <p:cNvSpPr/>
            <p:nvPr/>
          </p:nvSpPr>
          <p:spPr>
            <a:xfrm>
              <a:off x="3418480" y="8876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</a:t>
              </a:r>
              <a:endPara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CF9BCEC-9300-4E8F-AB2C-95A12D2028F9}"/>
                </a:ext>
              </a:extLst>
            </p:cNvPr>
            <p:cNvSpPr/>
            <p:nvPr/>
          </p:nvSpPr>
          <p:spPr>
            <a:xfrm>
              <a:off x="0" y="0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3B26F81-5739-4A49-B948-441415E7B53E}"/>
                </a:ext>
              </a:extLst>
            </p:cNvPr>
            <p:cNvSpPr/>
            <p:nvPr/>
          </p:nvSpPr>
          <p:spPr>
            <a:xfrm>
              <a:off x="1709240" y="0"/>
              <a:ext cx="1709240" cy="959868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27DDA07-4BD8-4572-94AB-3A9A4AD1A2E9}"/>
                </a:ext>
              </a:extLst>
            </p:cNvPr>
            <p:cNvSpPr/>
            <p:nvPr/>
          </p:nvSpPr>
          <p:spPr>
            <a:xfrm>
              <a:off x="3418480" y="959868"/>
              <a:ext cx="1709240" cy="959868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10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140B4B58-7D76-474B-AE31-989EAB8051B2}"/>
                </a:ext>
              </a:extLst>
            </p:cNvPr>
            <p:cNvSpPr/>
            <p:nvPr/>
          </p:nvSpPr>
          <p:spPr>
            <a:xfrm>
              <a:off x="0" y="959868"/>
              <a:ext cx="1709240" cy="959868"/>
            </a:xfrm>
            <a:prstGeom prst="rect">
              <a:avLst/>
            </a:prstGeom>
            <a:solidFill>
              <a:schemeClr val="accent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3F3F28E2-2C75-47DC-A3A6-D4B2117F7650}"/>
                </a:ext>
              </a:extLst>
            </p:cNvPr>
            <p:cNvSpPr/>
            <p:nvPr/>
          </p:nvSpPr>
          <p:spPr>
            <a:xfrm>
              <a:off x="1709240" y="959868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9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C3EC382-1AC9-4B65-B1F5-76368E070237}"/>
              </a:ext>
            </a:extLst>
          </p:cNvPr>
          <p:cNvSpPr/>
          <p:nvPr/>
        </p:nvSpPr>
        <p:spPr>
          <a:xfrm>
            <a:off x="0" y="2879604"/>
            <a:ext cx="1709240" cy="959868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22</a:t>
            </a:r>
            <a:endParaRPr kumimoji="0" lang="fr-FR" sz="3200" b="1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9DA6A77C-0778-4DF9-9B6D-C9923AFE5291}"/>
              </a:ext>
            </a:extLst>
          </p:cNvPr>
          <p:cNvGrpSpPr/>
          <p:nvPr/>
        </p:nvGrpSpPr>
        <p:grpSpPr>
          <a:xfrm>
            <a:off x="3418480" y="1919736"/>
            <a:ext cx="5355040" cy="2879604"/>
            <a:chOff x="3418480" y="1919736"/>
            <a:chExt cx="5355040" cy="287960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B7EF748-0F39-49EE-B691-0BC73793B4C6}"/>
                </a:ext>
              </a:extLst>
            </p:cNvPr>
            <p:cNvSpPr/>
            <p:nvPr/>
          </p:nvSpPr>
          <p:spPr>
            <a:xfrm>
              <a:off x="5144739" y="1937488"/>
              <a:ext cx="193656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18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0EC7B525-26D6-4731-905B-4E9BD0586751}"/>
                </a:ext>
              </a:extLst>
            </p:cNvPr>
            <p:cNvSpPr/>
            <p:nvPr/>
          </p:nvSpPr>
          <p:spPr>
            <a:xfrm>
              <a:off x="7064280" y="1919736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19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291AB946-C57D-4FF7-9C4E-C2C4648EA06C}"/>
                </a:ext>
              </a:extLst>
            </p:cNvPr>
            <p:cNvSpPr/>
            <p:nvPr/>
          </p:nvSpPr>
          <p:spPr>
            <a:xfrm>
              <a:off x="3418480" y="1919736"/>
              <a:ext cx="1709240" cy="9598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17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BDE46F6-7CAA-4F21-9AF2-E6F12676199F}"/>
                </a:ext>
              </a:extLst>
            </p:cNvPr>
            <p:cNvSpPr/>
            <p:nvPr/>
          </p:nvSpPr>
          <p:spPr>
            <a:xfrm>
              <a:off x="5127720" y="2879604"/>
              <a:ext cx="1936560" cy="95986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25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9726D367-FE87-49EA-9800-23BFE8FC0EB4}"/>
                </a:ext>
              </a:extLst>
            </p:cNvPr>
            <p:cNvSpPr/>
            <p:nvPr/>
          </p:nvSpPr>
          <p:spPr>
            <a:xfrm>
              <a:off x="7064280" y="2879604"/>
              <a:ext cx="1709240" cy="959868"/>
            </a:xfrm>
            <a:prstGeom prst="rect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26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F7CE041-3811-4419-AC2F-4300A5EC2732}"/>
                </a:ext>
              </a:extLst>
            </p:cNvPr>
            <p:cNvSpPr/>
            <p:nvPr/>
          </p:nvSpPr>
          <p:spPr>
            <a:xfrm>
              <a:off x="3418480" y="2879604"/>
              <a:ext cx="1709240" cy="95986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24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560BD2-0603-4DB5-96FE-372F957B005B}"/>
                </a:ext>
              </a:extLst>
            </p:cNvPr>
            <p:cNvSpPr/>
            <p:nvPr/>
          </p:nvSpPr>
          <p:spPr>
            <a:xfrm>
              <a:off x="5127720" y="3839472"/>
              <a:ext cx="1936560" cy="959868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32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408DF0C2-FAAE-41CC-A92D-828A17BDA7EB}"/>
                </a:ext>
              </a:extLst>
            </p:cNvPr>
            <p:cNvSpPr/>
            <p:nvPr/>
          </p:nvSpPr>
          <p:spPr>
            <a:xfrm>
              <a:off x="7064280" y="3839472"/>
              <a:ext cx="1709240" cy="95986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33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A1E53DEF-5468-4ACA-8B32-FB0074B6375E}"/>
                </a:ext>
              </a:extLst>
            </p:cNvPr>
            <p:cNvSpPr/>
            <p:nvPr/>
          </p:nvSpPr>
          <p:spPr>
            <a:xfrm>
              <a:off x="3418480" y="3839472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31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7" name="Groupe 56">
            <a:extLst>
              <a:ext uri="{FF2B5EF4-FFF2-40B4-BE49-F238E27FC236}">
                <a16:creationId xmlns:a16="http://schemas.microsoft.com/office/drawing/2014/main" id="{F958FBB1-7A4D-4435-8D7E-7AD15ED71CCD}"/>
              </a:ext>
            </a:extLst>
          </p:cNvPr>
          <p:cNvGrpSpPr/>
          <p:nvPr/>
        </p:nvGrpSpPr>
        <p:grpSpPr>
          <a:xfrm>
            <a:off x="8773520" y="1919736"/>
            <a:ext cx="3418480" cy="4938264"/>
            <a:chOff x="8773520" y="1919736"/>
            <a:chExt cx="3418480" cy="4938264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7D6BF99D-AB08-4B75-BE28-2FD6CB45E5C7}"/>
                </a:ext>
              </a:extLst>
            </p:cNvPr>
            <p:cNvSpPr/>
            <p:nvPr/>
          </p:nvSpPr>
          <p:spPr>
            <a:xfrm>
              <a:off x="8773520" y="1919736"/>
              <a:ext cx="1709240" cy="95986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20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A548B819-45DA-4791-A48C-9812E6F32D55}"/>
                </a:ext>
              </a:extLst>
            </p:cNvPr>
            <p:cNvSpPr/>
            <p:nvPr/>
          </p:nvSpPr>
          <p:spPr>
            <a:xfrm>
              <a:off x="10482760" y="1919736"/>
              <a:ext cx="1709240" cy="959868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21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477AB5A-78B2-443B-BBB5-3318A96FFFFE}"/>
                </a:ext>
              </a:extLst>
            </p:cNvPr>
            <p:cNvSpPr/>
            <p:nvPr/>
          </p:nvSpPr>
          <p:spPr>
            <a:xfrm>
              <a:off x="8773520" y="2879604"/>
              <a:ext cx="1709240" cy="95986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27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2236DE4C-D78F-4783-9054-6B32699BD1CE}"/>
                </a:ext>
              </a:extLst>
            </p:cNvPr>
            <p:cNvSpPr/>
            <p:nvPr/>
          </p:nvSpPr>
          <p:spPr>
            <a:xfrm>
              <a:off x="10482760" y="2879604"/>
              <a:ext cx="1709240" cy="9598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28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521AE72A-9F6E-4BB7-89BF-7CAF2D4616B8}"/>
                </a:ext>
              </a:extLst>
            </p:cNvPr>
            <p:cNvSpPr/>
            <p:nvPr/>
          </p:nvSpPr>
          <p:spPr>
            <a:xfrm>
              <a:off x="8773520" y="3839472"/>
              <a:ext cx="1709240" cy="95986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34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117B6CC-92DF-4C57-BDB0-0F054A3B427A}"/>
                </a:ext>
              </a:extLst>
            </p:cNvPr>
            <p:cNvSpPr/>
            <p:nvPr/>
          </p:nvSpPr>
          <p:spPr>
            <a:xfrm>
              <a:off x="10482760" y="3839472"/>
              <a:ext cx="1709240" cy="95986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35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63F4A8A-76E0-42B9-9B54-E410599E4EA1}"/>
                </a:ext>
              </a:extLst>
            </p:cNvPr>
            <p:cNvSpPr/>
            <p:nvPr/>
          </p:nvSpPr>
          <p:spPr>
            <a:xfrm>
              <a:off x="8773520" y="4799340"/>
              <a:ext cx="1709240" cy="959868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41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2E2A0963-07B8-4D12-8EE1-3E410DF0E100}"/>
                </a:ext>
              </a:extLst>
            </p:cNvPr>
            <p:cNvSpPr/>
            <p:nvPr/>
          </p:nvSpPr>
          <p:spPr>
            <a:xfrm>
              <a:off x="10482760" y="4799340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42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FDBE149C-4438-4786-87E5-46B1644CDAD0}"/>
                </a:ext>
              </a:extLst>
            </p:cNvPr>
            <p:cNvSpPr/>
            <p:nvPr/>
          </p:nvSpPr>
          <p:spPr>
            <a:xfrm>
              <a:off x="8773520" y="5759208"/>
              <a:ext cx="1709240" cy="10987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48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6D0DFB27-8600-451D-95FF-757AD1B5D042}"/>
                </a:ext>
              </a:extLst>
            </p:cNvPr>
            <p:cNvSpPr/>
            <p:nvPr/>
          </p:nvSpPr>
          <p:spPr>
            <a:xfrm>
              <a:off x="10482760" y="5759208"/>
              <a:ext cx="1709240" cy="109879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49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5" name="Groupe 4">
            <a:extLst>
              <a:ext uri="{FF2B5EF4-FFF2-40B4-BE49-F238E27FC236}">
                <a16:creationId xmlns:a16="http://schemas.microsoft.com/office/drawing/2014/main" id="{B05E3261-8CF9-480F-8BBE-2E7EB51600A3}"/>
              </a:ext>
            </a:extLst>
          </p:cNvPr>
          <p:cNvGrpSpPr/>
          <p:nvPr/>
        </p:nvGrpSpPr>
        <p:grpSpPr>
          <a:xfrm>
            <a:off x="3418480" y="4799340"/>
            <a:ext cx="5355040" cy="2058660"/>
            <a:chOff x="3418480" y="4799340"/>
            <a:chExt cx="5355040" cy="205866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94A983E8-CE83-4B0E-BDFB-5A4E656D6C88}"/>
                </a:ext>
              </a:extLst>
            </p:cNvPr>
            <p:cNvSpPr/>
            <p:nvPr/>
          </p:nvSpPr>
          <p:spPr>
            <a:xfrm>
              <a:off x="5127720" y="4799340"/>
              <a:ext cx="1936560" cy="95986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39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50664F7-C840-4552-B47E-563D3BE83614}"/>
                </a:ext>
              </a:extLst>
            </p:cNvPr>
            <p:cNvSpPr/>
            <p:nvPr/>
          </p:nvSpPr>
          <p:spPr>
            <a:xfrm>
              <a:off x="7064280" y="4799340"/>
              <a:ext cx="1709240" cy="95986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40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0F2BC03-A161-41AB-82B8-8BF7434CE650}"/>
                </a:ext>
              </a:extLst>
            </p:cNvPr>
            <p:cNvSpPr/>
            <p:nvPr/>
          </p:nvSpPr>
          <p:spPr>
            <a:xfrm>
              <a:off x="3418480" y="4799340"/>
              <a:ext cx="1709240" cy="95986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38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53F910BA-528F-4410-B9BF-51B15E895238}"/>
                </a:ext>
              </a:extLst>
            </p:cNvPr>
            <p:cNvSpPr/>
            <p:nvPr/>
          </p:nvSpPr>
          <p:spPr>
            <a:xfrm>
              <a:off x="5127720" y="5759208"/>
              <a:ext cx="1936560" cy="1098792"/>
            </a:xfrm>
            <a:prstGeom prst="rect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46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66211DE7-1827-4133-B7BD-A62E45E0E483}"/>
                </a:ext>
              </a:extLst>
            </p:cNvPr>
            <p:cNvSpPr/>
            <p:nvPr/>
          </p:nvSpPr>
          <p:spPr>
            <a:xfrm>
              <a:off x="7064280" y="5759208"/>
              <a:ext cx="1709240" cy="1098792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47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C5E19132-2595-429E-92F9-7F5D121DC32A}"/>
                </a:ext>
              </a:extLst>
            </p:cNvPr>
            <p:cNvSpPr/>
            <p:nvPr/>
          </p:nvSpPr>
          <p:spPr>
            <a:xfrm>
              <a:off x="3418480" y="5759208"/>
              <a:ext cx="1709240" cy="109879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45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F3EE29E6-BFB9-4DED-A4C7-67148BF4CC5F}"/>
              </a:ext>
            </a:extLst>
          </p:cNvPr>
          <p:cNvGrpSpPr/>
          <p:nvPr/>
        </p:nvGrpSpPr>
        <p:grpSpPr>
          <a:xfrm>
            <a:off x="0" y="1919736"/>
            <a:ext cx="3418480" cy="4938264"/>
            <a:chOff x="0" y="1919736"/>
            <a:chExt cx="3418480" cy="4938264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ED36F27-FD3B-453E-9BFB-6979A6201B60}"/>
                </a:ext>
              </a:extLst>
            </p:cNvPr>
            <p:cNvSpPr/>
            <p:nvPr/>
          </p:nvSpPr>
          <p:spPr>
            <a:xfrm>
              <a:off x="0" y="1919736"/>
              <a:ext cx="1709240" cy="959868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15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08B6AC7-37CE-4290-9DC0-EE2A179E83DD}"/>
                </a:ext>
              </a:extLst>
            </p:cNvPr>
            <p:cNvSpPr/>
            <p:nvPr/>
          </p:nvSpPr>
          <p:spPr>
            <a:xfrm>
              <a:off x="1709240" y="1919736"/>
              <a:ext cx="1709240" cy="95986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16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B213107-C190-4DD2-971A-3E3530E54C71}"/>
                </a:ext>
              </a:extLst>
            </p:cNvPr>
            <p:cNvSpPr/>
            <p:nvPr/>
          </p:nvSpPr>
          <p:spPr>
            <a:xfrm>
              <a:off x="1709240" y="2879604"/>
              <a:ext cx="1709240" cy="959868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23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B2ACEFBF-DA29-4FF6-B13D-7D7684CA18AF}"/>
                </a:ext>
              </a:extLst>
            </p:cNvPr>
            <p:cNvSpPr/>
            <p:nvPr/>
          </p:nvSpPr>
          <p:spPr>
            <a:xfrm>
              <a:off x="0" y="3839472"/>
              <a:ext cx="1709240" cy="959868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29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876A0BBE-AE06-49CA-93E9-3CAC5D83566D}"/>
                </a:ext>
              </a:extLst>
            </p:cNvPr>
            <p:cNvSpPr/>
            <p:nvPr/>
          </p:nvSpPr>
          <p:spPr>
            <a:xfrm>
              <a:off x="1709240" y="3839472"/>
              <a:ext cx="1709240" cy="9598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30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26E479A7-5A7F-445D-83CB-2BFE64F18F9B}"/>
                </a:ext>
              </a:extLst>
            </p:cNvPr>
            <p:cNvSpPr/>
            <p:nvPr/>
          </p:nvSpPr>
          <p:spPr>
            <a:xfrm>
              <a:off x="0" y="4799340"/>
              <a:ext cx="1709240" cy="959868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sz="3200" b="1">
                  <a:solidFill>
                    <a:schemeClr val="bg1">
                      <a:lumMod val="50000"/>
                    </a:schemeClr>
                  </a:solidFill>
                  <a:latin typeface="Calibri" panose="020F0502020204030204"/>
                </a:rPr>
                <a:t>36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405D3BD-D15E-4342-8EE8-52020B625385}"/>
                </a:ext>
              </a:extLst>
            </p:cNvPr>
            <p:cNvSpPr/>
            <p:nvPr/>
          </p:nvSpPr>
          <p:spPr>
            <a:xfrm>
              <a:off x="1709240" y="4799340"/>
              <a:ext cx="1709240" cy="95986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37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4B2B46D-F817-42F7-8A51-B671BEDD584F}"/>
                </a:ext>
              </a:extLst>
            </p:cNvPr>
            <p:cNvSpPr/>
            <p:nvPr/>
          </p:nvSpPr>
          <p:spPr>
            <a:xfrm>
              <a:off x="0" y="5759208"/>
              <a:ext cx="1709240" cy="1098792"/>
            </a:xfrm>
            <a:prstGeom prst="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43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C017D5AC-04A8-4597-99C0-C21CD17C2270}"/>
                </a:ext>
              </a:extLst>
            </p:cNvPr>
            <p:cNvSpPr/>
            <p:nvPr/>
          </p:nvSpPr>
          <p:spPr>
            <a:xfrm>
              <a:off x="1709240" y="5759208"/>
              <a:ext cx="1709240" cy="109879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3200" b="1" i="0" u="none" strike="noStrike" kern="1200" cap="none" spc="0" normalizeH="0" baseline="0" noProof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44</a:t>
              </a:r>
              <a:endParaRPr kumimoji="0" lang="fr-FR" sz="3200" b="1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0" name="ZoneTexte 59">
            <a:extLst>
              <a:ext uri="{FF2B5EF4-FFF2-40B4-BE49-F238E27FC236}">
                <a16:creationId xmlns:a16="http://schemas.microsoft.com/office/drawing/2014/main" id="{86373B13-8558-45FB-AC37-5EDA8547D6E9}"/>
              </a:ext>
            </a:extLst>
          </p:cNvPr>
          <p:cNvSpPr txBox="1"/>
          <p:nvPr/>
        </p:nvSpPr>
        <p:spPr>
          <a:xfrm>
            <a:off x="0" y="2574708"/>
            <a:ext cx="1219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b="1">
                <a:solidFill>
                  <a:schemeClr val="bg1"/>
                </a:solidFill>
              </a:rPr>
              <a:t>Brisez le mur !</a:t>
            </a:r>
          </a:p>
        </p:txBody>
      </p:sp>
    </p:spTree>
    <p:extLst>
      <p:ext uri="{BB962C8B-B14F-4D97-AF65-F5344CB8AC3E}">
        <p14:creationId xmlns:p14="http://schemas.microsoft.com/office/powerpoint/2010/main" val="289978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</p:childTnLst>
        </p:cTn>
      </p:par>
    </p:tnLst>
    <p:bldLst>
      <p:bldP spid="34" grpId="0" animBg="1"/>
      <p:bldP spid="60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Grand écran</PresentationFormat>
  <Paragraphs>168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Peger</dc:creator>
  <cp:lastModifiedBy>Christophe Peger</cp:lastModifiedBy>
  <cp:revision>1</cp:revision>
  <dcterms:created xsi:type="dcterms:W3CDTF">2021-11-16T14:33:42Z</dcterms:created>
  <dcterms:modified xsi:type="dcterms:W3CDTF">2021-11-16T14:35:03Z</dcterms:modified>
</cp:coreProperties>
</file>