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3A551"/>
    <a:srgbClr val="6687C1"/>
    <a:srgbClr val="6F8EC5"/>
    <a:srgbClr val="A2B6D9"/>
    <a:srgbClr val="4F75B8"/>
    <a:srgbClr val="D9E6D4"/>
    <a:srgbClr val="4472C4"/>
    <a:srgbClr val="D4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50" y="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409D553A-8842-44AB-917F-A9413865C59B}"/>
    <pc:docChg chg="custSel modMainMaster">
      <pc:chgData name="David Gibson" userId="84f16409-35aa-496c-9d5b-c573bc27627a" providerId="ADAL" clId="{409D553A-8842-44AB-917F-A9413865C59B}" dt="2022-03-17T14:24:54.236" v="53" actId="1038"/>
      <pc:docMkLst>
        <pc:docMk/>
      </pc:docMkLst>
      <pc:sldMasterChg chg="modSp mod replTag delTag modSldLayout">
        <pc:chgData name="David Gibson" userId="84f16409-35aa-496c-9d5b-c573bc27627a" providerId="ADAL" clId="{409D553A-8842-44AB-917F-A9413865C59B}" dt="2022-03-17T14:24:54.236" v="53" actId="1038"/>
        <pc:sldMasterMkLst>
          <pc:docMk/>
          <pc:sldMasterMk cId="735778980" sldId="2147483672"/>
        </pc:sldMasterMkLst>
        <pc:spChg chg="mod">
          <ac:chgData name="David Gibson" userId="84f16409-35aa-496c-9d5b-c573bc27627a" providerId="ADAL" clId="{409D553A-8842-44AB-917F-A9413865C59B}" dt="2022-03-17T14:24:54.236" v="53" actId="1038"/>
          <ac:spMkLst>
            <pc:docMk/>
            <pc:sldMasterMk cId="735778980" sldId="2147483672"/>
            <ac:spMk id="8" creationId="{55CCF3A8-451E-4291-8A59-4C9261B2717A}"/>
          </ac:spMkLst>
        </pc:spChg>
        <pc:sldLayoutChg chg="replTag delTag">
          <pc:chgData name="David Gibson" userId="84f16409-35aa-496c-9d5b-c573bc27627a" providerId="ADAL" clId="{409D553A-8842-44AB-917F-A9413865C59B}" dt="2022-03-17T14:24:23.553" v="1"/>
          <pc:sldLayoutMkLst>
            <pc:docMk/>
            <pc:sldMasterMk cId="735778980" sldId="2147483672"/>
            <pc:sldLayoutMk cId="188959531" sldId="214748364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0B681E-5CD0-4470-8EDD-E7384FA03E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51077-56FD-44DF-A019-A61A4FF50C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944B3-A1E1-48FD-9650-547CB1B188F8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B0C44-282F-4855-8633-12AC1E878F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61019-3FE5-4BFA-86FC-10BE36B678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48B8-55F7-4986-B37D-6EEA562BC526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587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EFDFD-16E1-44DB-B4F2-E5DA71ED93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300" y="1509713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D4B4E93-24EA-4A59-8772-A6578D1EA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2484234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3568A03-E7A1-4E0C-BF18-5365F04378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3458755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107AF8C-F559-493C-8EF5-954A5819D65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300" y="4433276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0D12751-6AC0-4304-A9C6-2D46356DB0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300" y="5407797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37449-621C-4621-A53C-7844F0DC0C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47988" y="1509713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8C59810-0BED-4C4F-8CD2-849B885D04B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47988" y="313438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5171C2B-2675-455C-8D9C-ECAA8A314F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47988" y="473777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5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AD3641-07A7-477D-8A20-35DADF82CA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5CCF3A8-451E-4291-8A59-4C9261B2717A}"/>
              </a:ext>
            </a:extLst>
          </p:cNvPr>
          <p:cNvSpPr/>
          <p:nvPr userDrawn="1"/>
        </p:nvSpPr>
        <p:spPr>
          <a:xfrm>
            <a:off x="1872339" y="0"/>
            <a:ext cx="7998823" cy="1006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800" b="1" dirty="0">
                <a:solidFill>
                  <a:srgbClr val="0000FF"/>
                </a:solidFill>
              </a:rPr>
              <a:t>Live Virtual Training – Interaction and Collaboration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73577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62AD6-52A0-4822-940A-67F9A8C4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endParaRPr lang="en-GB"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73760-E1F2-4450-9E0A-D01445CB6C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CEAD-7D60-439B-A25B-B20ACB1458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2C41C-0044-4398-9063-07663D36C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7C4D5C-C278-44B4-A4CA-3BB6776711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CAF8B0-94F6-4EDD-ACDA-33545AA91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4B4759-12CF-46F3-A037-FFACF12BAE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31892C-98F6-421A-B09F-13B8EC662E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294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4UBcQhyH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2</cp:revision>
  <dcterms:created xsi:type="dcterms:W3CDTF">2019-06-05T16:11:24Z</dcterms:created>
  <dcterms:modified xsi:type="dcterms:W3CDTF">2022-03-17T14:25:01Z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12A45A3D-9896-49D5-BB85-4DE029AEE7C8</vt:lpwstr>
  </property>
  <property fmtid="{D5CDD505-2E9C-101B-9397-08002B2CF9AE}" pid="3" name="ArticulatePath">
    <vt:lpwstr>https://eurekatp-my.sharepoint.com/personal/david_eureka-tp_com/Documents/_Workshop/Transform - 5 days virtual workshop/wc 9 November 2020/Day 4/Day 4 - Interaction and Collaboration - Placemat</vt:lpwstr>
  </property>
</Properties>
</file>