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</p:sldMasterIdLst>
  <p:sldIdLst>
    <p:sldId id="256" r:id="rId2"/>
  </p:sldIdLst>
  <p:sldSz cx="9906000" cy="6858000" type="A4"/>
  <p:notesSz cx="6858000" cy="9144000"/>
  <p:custDataLst>
    <p:tags r:id="rId3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79DBC24-956B-414A-B417-9995CFE598BC}" v="1" dt="2022-03-17T14:33:43.95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906" y="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tags" Target="tags/tag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8F480CA6-700A-4E22-A800-3D94AEDF3668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46433" y="54528"/>
            <a:ext cx="8443680" cy="637564"/>
          </a:xfrm>
          <a:prstGeom prst="rect">
            <a:avLst/>
          </a:prstGeom>
        </p:spPr>
        <p:txBody>
          <a:bodyPr anchor="ctr" anchorCtr="0"/>
          <a:lstStyle>
            <a:lvl1pPr marL="0" indent="0">
              <a:buNone/>
              <a:defRPr b="1">
                <a:solidFill>
                  <a:srgbClr val="3333FF"/>
                </a:solidFill>
              </a:defRPr>
            </a:lvl1pPr>
          </a:lstStyle>
          <a:p>
            <a:pPr lvl="0"/>
            <a:r>
              <a:rPr lang="en-GB" dirty="0"/>
              <a:t>Click Here To Add Your Module Title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A76A4DE0-3231-49C0-AC8E-6F87A9BB583D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128319" y="775982"/>
            <a:ext cx="3015056" cy="55786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</a:lstStyle>
          <a:p>
            <a:pPr lvl="0"/>
            <a:r>
              <a:rPr lang="en-GB" dirty="0"/>
              <a:t>Click here to add the Objective </a:t>
            </a:r>
          </a:p>
        </p:txBody>
      </p:sp>
      <p:sp>
        <p:nvSpPr>
          <p:cNvPr id="11" name="Text Placeholder 9">
            <a:extLst>
              <a:ext uri="{FF2B5EF4-FFF2-40B4-BE49-F238E27FC236}">
                <a16:creationId xmlns:a16="http://schemas.microsoft.com/office/drawing/2014/main" id="{72E2561E-A0F5-4CB0-B2B1-B40B6C6733DF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128319" y="1435915"/>
            <a:ext cx="3015056" cy="55786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</a:lstStyle>
          <a:p>
            <a:pPr lvl="0"/>
            <a:r>
              <a:rPr lang="en-GB" dirty="0"/>
              <a:t>Click here to add the Opening </a:t>
            </a:r>
          </a:p>
        </p:txBody>
      </p:sp>
      <p:sp>
        <p:nvSpPr>
          <p:cNvPr id="12" name="Text Placeholder 9">
            <a:extLst>
              <a:ext uri="{FF2B5EF4-FFF2-40B4-BE49-F238E27FC236}">
                <a16:creationId xmlns:a16="http://schemas.microsoft.com/office/drawing/2014/main" id="{5A2FA53A-2CB8-4412-9F94-AF256FC9799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346432" y="2144786"/>
            <a:ext cx="2836091" cy="55786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</a:lstStyle>
          <a:p>
            <a:pPr lvl="0"/>
            <a:r>
              <a:rPr lang="en-GB" dirty="0"/>
              <a:t>Click here to add text</a:t>
            </a:r>
          </a:p>
        </p:txBody>
      </p:sp>
      <p:sp>
        <p:nvSpPr>
          <p:cNvPr id="13" name="Text Placeholder 9">
            <a:extLst>
              <a:ext uri="{FF2B5EF4-FFF2-40B4-BE49-F238E27FC236}">
                <a16:creationId xmlns:a16="http://schemas.microsoft.com/office/drawing/2014/main" id="{C27D82D6-1CA9-4DE2-A61F-782C310174E6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346432" y="2864842"/>
            <a:ext cx="2836091" cy="55786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</a:lstStyle>
          <a:p>
            <a:pPr lvl="0"/>
            <a:r>
              <a:rPr lang="en-GB" dirty="0"/>
              <a:t>Click here to add text</a:t>
            </a:r>
          </a:p>
        </p:txBody>
      </p:sp>
      <p:sp>
        <p:nvSpPr>
          <p:cNvPr id="14" name="Text Placeholder 9">
            <a:extLst>
              <a:ext uri="{FF2B5EF4-FFF2-40B4-BE49-F238E27FC236}">
                <a16:creationId xmlns:a16="http://schemas.microsoft.com/office/drawing/2014/main" id="{99B612B3-537E-4E8D-8791-A5B305F61755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69178" y="3933039"/>
            <a:ext cx="4013345" cy="128910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</a:lstStyle>
          <a:p>
            <a:pPr lvl="0"/>
            <a:r>
              <a:rPr lang="en-GB" dirty="0"/>
              <a:t>Click here to add text</a:t>
            </a:r>
          </a:p>
        </p:txBody>
      </p:sp>
      <p:sp>
        <p:nvSpPr>
          <p:cNvPr id="15" name="Text Placeholder 9">
            <a:extLst>
              <a:ext uri="{FF2B5EF4-FFF2-40B4-BE49-F238E27FC236}">
                <a16:creationId xmlns:a16="http://schemas.microsoft.com/office/drawing/2014/main" id="{E4A19F6B-F44E-4F5C-A887-8C1F44A01E30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346432" y="5363366"/>
            <a:ext cx="2836091" cy="55786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</a:lstStyle>
          <a:p>
            <a:pPr lvl="0"/>
            <a:r>
              <a:rPr lang="en-GB" dirty="0"/>
              <a:t>Click here to add text</a:t>
            </a:r>
          </a:p>
        </p:txBody>
      </p:sp>
      <p:sp>
        <p:nvSpPr>
          <p:cNvPr id="16" name="Text Placeholder 9">
            <a:extLst>
              <a:ext uri="{FF2B5EF4-FFF2-40B4-BE49-F238E27FC236}">
                <a16:creationId xmlns:a16="http://schemas.microsoft.com/office/drawing/2014/main" id="{2D11148C-5708-468D-A82B-48974759128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1128319" y="6156823"/>
            <a:ext cx="3015056" cy="55786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</a:lstStyle>
          <a:p>
            <a:pPr lvl="0"/>
            <a:r>
              <a:rPr lang="en-GB" dirty="0"/>
              <a:t>Click here to add text</a:t>
            </a:r>
          </a:p>
        </p:txBody>
      </p:sp>
      <p:sp>
        <p:nvSpPr>
          <p:cNvPr id="17" name="Text Placeholder 9">
            <a:extLst>
              <a:ext uri="{FF2B5EF4-FFF2-40B4-BE49-F238E27FC236}">
                <a16:creationId xmlns:a16="http://schemas.microsoft.com/office/drawing/2014/main" id="{58F47656-D489-4AF0-A1F2-1182AD3C10E3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577592" y="964734"/>
            <a:ext cx="5082331" cy="78856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</a:lstStyle>
          <a:p>
            <a:pPr lvl="0"/>
            <a:r>
              <a:rPr lang="en-GB" dirty="0"/>
              <a:t>Click here to add any Setup notes</a:t>
            </a:r>
          </a:p>
        </p:txBody>
      </p:sp>
      <p:sp>
        <p:nvSpPr>
          <p:cNvPr id="18" name="Text Placeholder 9">
            <a:extLst>
              <a:ext uri="{FF2B5EF4-FFF2-40B4-BE49-F238E27FC236}">
                <a16:creationId xmlns:a16="http://schemas.microsoft.com/office/drawing/2014/main" id="{4C2286E8-4E35-4FC2-8501-4011048C3E6F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6084815" y="2470559"/>
            <a:ext cx="2114306" cy="3074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000"/>
            </a:lvl1pPr>
          </a:lstStyle>
          <a:p>
            <a:pPr lvl="0"/>
            <a:r>
              <a:rPr lang="en-GB" dirty="0"/>
              <a:t>Click here to add text</a:t>
            </a:r>
          </a:p>
        </p:txBody>
      </p:sp>
      <p:sp>
        <p:nvSpPr>
          <p:cNvPr id="19" name="Text Placeholder 9">
            <a:extLst>
              <a:ext uri="{FF2B5EF4-FFF2-40B4-BE49-F238E27FC236}">
                <a16:creationId xmlns:a16="http://schemas.microsoft.com/office/drawing/2014/main" id="{EEDCC1CF-6B66-4D00-88E5-A75517F7C167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084815" y="2778034"/>
            <a:ext cx="2114306" cy="3074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000"/>
            </a:lvl1pPr>
          </a:lstStyle>
          <a:p>
            <a:pPr lvl="0"/>
            <a:r>
              <a:rPr lang="en-GB" dirty="0"/>
              <a:t>Click here to add text</a:t>
            </a:r>
          </a:p>
        </p:txBody>
      </p:sp>
      <p:sp>
        <p:nvSpPr>
          <p:cNvPr id="20" name="Text Placeholder 9">
            <a:extLst>
              <a:ext uri="{FF2B5EF4-FFF2-40B4-BE49-F238E27FC236}">
                <a16:creationId xmlns:a16="http://schemas.microsoft.com/office/drawing/2014/main" id="{3C7EA6CD-6215-46FB-987F-AC99252BEFC6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6084815" y="3085509"/>
            <a:ext cx="2114306" cy="3074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000"/>
            </a:lvl1pPr>
          </a:lstStyle>
          <a:p>
            <a:pPr lvl="0"/>
            <a:r>
              <a:rPr lang="en-GB" dirty="0"/>
              <a:t>Click here to add text</a:t>
            </a:r>
          </a:p>
        </p:txBody>
      </p:sp>
      <p:sp>
        <p:nvSpPr>
          <p:cNvPr id="21" name="Text Placeholder 9">
            <a:extLst>
              <a:ext uri="{FF2B5EF4-FFF2-40B4-BE49-F238E27FC236}">
                <a16:creationId xmlns:a16="http://schemas.microsoft.com/office/drawing/2014/main" id="{D0491249-1FCE-4A21-853D-46854C3DE0F2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084815" y="3392984"/>
            <a:ext cx="2114306" cy="3074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000"/>
            </a:lvl1pPr>
          </a:lstStyle>
          <a:p>
            <a:pPr lvl="0"/>
            <a:r>
              <a:rPr lang="en-GB" dirty="0"/>
              <a:t>Click here to add text</a:t>
            </a:r>
          </a:p>
        </p:txBody>
      </p:sp>
      <p:sp>
        <p:nvSpPr>
          <p:cNvPr id="22" name="Text Placeholder 9">
            <a:extLst>
              <a:ext uri="{FF2B5EF4-FFF2-40B4-BE49-F238E27FC236}">
                <a16:creationId xmlns:a16="http://schemas.microsoft.com/office/drawing/2014/main" id="{A5C879D2-3625-44E9-85E4-4ABBC9E67B6B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6084815" y="3625564"/>
            <a:ext cx="2114306" cy="3074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000"/>
            </a:lvl1pPr>
          </a:lstStyle>
          <a:p>
            <a:pPr lvl="0"/>
            <a:r>
              <a:rPr lang="en-GB" dirty="0"/>
              <a:t>Click here to add text</a:t>
            </a:r>
          </a:p>
        </p:txBody>
      </p:sp>
      <p:sp>
        <p:nvSpPr>
          <p:cNvPr id="23" name="Text Placeholder 9">
            <a:extLst>
              <a:ext uri="{FF2B5EF4-FFF2-40B4-BE49-F238E27FC236}">
                <a16:creationId xmlns:a16="http://schemas.microsoft.com/office/drawing/2014/main" id="{8FAD410F-070C-4629-9835-D0CC5957115B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6084815" y="3933039"/>
            <a:ext cx="2114306" cy="3074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000"/>
            </a:lvl1pPr>
          </a:lstStyle>
          <a:p>
            <a:pPr lvl="0"/>
            <a:r>
              <a:rPr lang="en-GB" dirty="0"/>
              <a:t>Click here to add text</a:t>
            </a:r>
          </a:p>
        </p:txBody>
      </p:sp>
      <p:sp>
        <p:nvSpPr>
          <p:cNvPr id="24" name="Text Placeholder 9">
            <a:extLst>
              <a:ext uri="{FF2B5EF4-FFF2-40B4-BE49-F238E27FC236}">
                <a16:creationId xmlns:a16="http://schemas.microsoft.com/office/drawing/2014/main" id="{193A0830-9509-4450-9D17-5680B797E276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6084815" y="4165619"/>
            <a:ext cx="2114306" cy="3074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000"/>
            </a:lvl1pPr>
          </a:lstStyle>
          <a:p>
            <a:pPr lvl="0"/>
            <a:r>
              <a:rPr lang="en-GB" dirty="0"/>
              <a:t>Click here to add text</a:t>
            </a:r>
          </a:p>
        </p:txBody>
      </p:sp>
      <p:sp>
        <p:nvSpPr>
          <p:cNvPr id="25" name="Text Placeholder 9">
            <a:extLst>
              <a:ext uri="{FF2B5EF4-FFF2-40B4-BE49-F238E27FC236}">
                <a16:creationId xmlns:a16="http://schemas.microsoft.com/office/drawing/2014/main" id="{7BFFE37C-2E7C-4AF4-9DD0-C806BD9D837B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6084815" y="4473094"/>
            <a:ext cx="2114306" cy="3074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000"/>
            </a:lvl1pPr>
          </a:lstStyle>
          <a:p>
            <a:pPr lvl="0"/>
            <a:r>
              <a:rPr lang="en-GB" dirty="0"/>
              <a:t>Click here to add text</a:t>
            </a:r>
          </a:p>
        </p:txBody>
      </p:sp>
      <p:sp>
        <p:nvSpPr>
          <p:cNvPr id="26" name="Text Placeholder 9">
            <a:extLst>
              <a:ext uri="{FF2B5EF4-FFF2-40B4-BE49-F238E27FC236}">
                <a16:creationId xmlns:a16="http://schemas.microsoft.com/office/drawing/2014/main" id="{A3B41D13-89B5-4254-AFAF-3C3A2B0F4DD8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084815" y="4705674"/>
            <a:ext cx="2114306" cy="3074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000"/>
            </a:lvl1pPr>
          </a:lstStyle>
          <a:p>
            <a:pPr lvl="0"/>
            <a:r>
              <a:rPr lang="en-GB" dirty="0"/>
              <a:t>Click here to add text</a:t>
            </a:r>
          </a:p>
        </p:txBody>
      </p:sp>
      <p:sp>
        <p:nvSpPr>
          <p:cNvPr id="27" name="Text Placeholder 9">
            <a:extLst>
              <a:ext uri="{FF2B5EF4-FFF2-40B4-BE49-F238E27FC236}">
                <a16:creationId xmlns:a16="http://schemas.microsoft.com/office/drawing/2014/main" id="{27DEF5D1-1D0F-4415-91F5-726927EB239E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6084815" y="5013149"/>
            <a:ext cx="2114306" cy="3074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000"/>
            </a:lvl1pPr>
          </a:lstStyle>
          <a:p>
            <a:pPr lvl="0"/>
            <a:r>
              <a:rPr lang="en-GB" dirty="0"/>
              <a:t>Click here to add text</a:t>
            </a:r>
          </a:p>
        </p:txBody>
      </p:sp>
      <p:sp>
        <p:nvSpPr>
          <p:cNvPr id="28" name="Text Placeholder 9">
            <a:extLst>
              <a:ext uri="{FF2B5EF4-FFF2-40B4-BE49-F238E27FC236}">
                <a16:creationId xmlns:a16="http://schemas.microsoft.com/office/drawing/2014/main" id="{B7C3F322-AB41-4F3B-810E-A9D971590849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6084815" y="5245729"/>
            <a:ext cx="2114306" cy="3074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000"/>
            </a:lvl1pPr>
          </a:lstStyle>
          <a:p>
            <a:pPr lvl="0"/>
            <a:r>
              <a:rPr lang="en-GB" dirty="0"/>
              <a:t>Click here to add text</a:t>
            </a:r>
          </a:p>
        </p:txBody>
      </p:sp>
      <p:sp>
        <p:nvSpPr>
          <p:cNvPr id="29" name="Text Placeholder 9">
            <a:extLst>
              <a:ext uri="{FF2B5EF4-FFF2-40B4-BE49-F238E27FC236}">
                <a16:creationId xmlns:a16="http://schemas.microsoft.com/office/drawing/2014/main" id="{8DDB73E2-5E92-4F66-92A2-927907EF4ACF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6084815" y="5553204"/>
            <a:ext cx="2114306" cy="3074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000"/>
            </a:lvl1pPr>
          </a:lstStyle>
          <a:p>
            <a:pPr lvl="0"/>
            <a:r>
              <a:rPr lang="en-GB" dirty="0"/>
              <a:t>Click here to add text</a:t>
            </a:r>
          </a:p>
        </p:txBody>
      </p:sp>
      <p:sp>
        <p:nvSpPr>
          <p:cNvPr id="30" name="Text Placeholder 9">
            <a:extLst>
              <a:ext uri="{FF2B5EF4-FFF2-40B4-BE49-F238E27FC236}">
                <a16:creationId xmlns:a16="http://schemas.microsoft.com/office/drawing/2014/main" id="{DB05FE90-D63C-4551-89D3-FA461E560B9B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6084815" y="5785784"/>
            <a:ext cx="2114306" cy="3074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000"/>
            </a:lvl1pPr>
          </a:lstStyle>
          <a:p>
            <a:pPr lvl="0"/>
            <a:r>
              <a:rPr lang="en-GB" dirty="0"/>
              <a:t>Click here to add text</a:t>
            </a:r>
          </a:p>
        </p:txBody>
      </p:sp>
      <p:sp>
        <p:nvSpPr>
          <p:cNvPr id="31" name="Text Placeholder 9">
            <a:extLst>
              <a:ext uri="{FF2B5EF4-FFF2-40B4-BE49-F238E27FC236}">
                <a16:creationId xmlns:a16="http://schemas.microsoft.com/office/drawing/2014/main" id="{A5767860-733D-4BBC-B237-D7DD4EC4317A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6084815" y="6093259"/>
            <a:ext cx="2114306" cy="3074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000"/>
            </a:lvl1pPr>
          </a:lstStyle>
          <a:p>
            <a:pPr lvl="0"/>
            <a:r>
              <a:rPr lang="en-GB" dirty="0"/>
              <a:t>Click here to add text</a:t>
            </a:r>
          </a:p>
        </p:txBody>
      </p:sp>
      <p:sp>
        <p:nvSpPr>
          <p:cNvPr id="32" name="Text Placeholder 9">
            <a:extLst>
              <a:ext uri="{FF2B5EF4-FFF2-40B4-BE49-F238E27FC236}">
                <a16:creationId xmlns:a16="http://schemas.microsoft.com/office/drawing/2014/main" id="{8E2FEFBD-7D17-45E4-879A-99E2101B39B6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6084815" y="6325839"/>
            <a:ext cx="2114306" cy="3074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000"/>
            </a:lvl1pPr>
          </a:lstStyle>
          <a:p>
            <a:pPr lvl="0"/>
            <a:r>
              <a:rPr lang="en-GB" dirty="0"/>
              <a:t>Click here to add text</a:t>
            </a:r>
          </a:p>
        </p:txBody>
      </p:sp>
      <p:sp>
        <p:nvSpPr>
          <p:cNvPr id="33" name="Text Placeholder 9">
            <a:extLst>
              <a:ext uri="{FF2B5EF4-FFF2-40B4-BE49-F238E27FC236}">
                <a16:creationId xmlns:a16="http://schemas.microsoft.com/office/drawing/2014/main" id="{936E6966-06BC-4CD0-BD6D-8AE7EA138C70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8199121" y="2492873"/>
            <a:ext cx="792479" cy="3074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000"/>
            </a:lvl1pPr>
          </a:lstStyle>
          <a:p>
            <a:pPr lvl="0"/>
            <a:r>
              <a:rPr lang="en-GB" dirty="0"/>
              <a:t>Add text</a:t>
            </a:r>
          </a:p>
        </p:txBody>
      </p:sp>
      <p:sp>
        <p:nvSpPr>
          <p:cNvPr id="34" name="Text Placeholder 9">
            <a:extLst>
              <a:ext uri="{FF2B5EF4-FFF2-40B4-BE49-F238E27FC236}">
                <a16:creationId xmlns:a16="http://schemas.microsoft.com/office/drawing/2014/main" id="{F3A17619-9954-419A-B275-AE01C705247E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8199121" y="2789190"/>
            <a:ext cx="792479" cy="3074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000"/>
            </a:lvl1pPr>
          </a:lstStyle>
          <a:p>
            <a:pPr lvl="0"/>
            <a:r>
              <a:rPr lang="en-GB" dirty="0"/>
              <a:t>Add text</a:t>
            </a:r>
          </a:p>
        </p:txBody>
      </p:sp>
      <p:sp>
        <p:nvSpPr>
          <p:cNvPr id="35" name="Text Placeholder 9">
            <a:extLst>
              <a:ext uri="{FF2B5EF4-FFF2-40B4-BE49-F238E27FC236}">
                <a16:creationId xmlns:a16="http://schemas.microsoft.com/office/drawing/2014/main" id="{C9BD1002-D880-433D-9FF9-F8E5ECD4CC03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8199121" y="3047720"/>
            <a:ext cx="792479" cy="3074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000"/>
            </a:lvl1pPr>
          </a:lstStyle>
          <a:p>
            <a:pPr lvl="0"/>
            <a:r>
              <a:rPr lang="en-GB" dirty="0"/>
              <a:t>Add text</a:t>
            </a:r>
          </a:p>
        </p:txBody>
      </p:sp>
      <p:sp>
        <p:nvSpPr>
          <p:cNvPr id="36" name="Text Placeholder 9">
            <a:extLst>
              <a:ext uri="{FF2B5EF4-FFF2-40B4-BE49-F238E27FC236}">
                <a16:creationId xmlns:a16="http://schemas.microsoft.com/office/drawing/2014/main" id="{AFB251CE-A781-45F9-B6B0-368A3EF9F9DC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8199121" y="3344037"/>
            <a:ext cx="792479" cy="3074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000"/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GB" dirty="0"/>
              <a:t>Add text</a:t>
            </a:r>
          </a:p>
          <a:p>
            <a:pPr lvl="0"/>
            <a:endParaRPr lang="en-GB" dirty="0"/>
          </a:p>
        </p:txBody>
      </p:sp>
      <p:sp>
        <p:nvSpPr>
          <p:cNvPr id="37" name="Text Placeholder 9">
            <a:extLst>
              <a:ext uri="{FF2B5EF4-FFF2-40B4-BE49-F238E27FC236}">
                <a16:creationId xmlns:a16="http://schemas.microsoft.com/office/drawing/2014/main" id="{F283AE00-9FC6-4D8B-9FBC-69922D29CCD3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8199121" y="3613723"/>
            <a:ext cx="792479" cy="3074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000"/>
            </a:lvl1pPr>
          </a:lstStyle>
          <a:p>
            <a:pPr lvl="0"/>
            <a:r>
              <a:rPr lang="en-GB" dirty="0"/>
              <a:t>Add text</a:t>
            </a:r>
          </a:p>
        </p:txBody>
      </p:sp>
      <p:sp>
        <p:nvSpPr>
          <p:cNvPr id="38" name="Text Placeholder 9">
            <a:extLst>
              <a:ext uri="{FF2B5EF4-FFF2-40B4-BE49-F238E27FC236}">
                <a16:creationId xmlns:a16="http://schemas.microsoft.com/office/drawing/2014/main" id="{55E1BA87-981A-4B67-8B22-2BDD30A0FBD9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8199121" y="3910040"/>
            <a:ext cx="792479" cy="3074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000"/>
            </a:lvl1pPr>
          </a:lstStyle>
          <a:p>
            <a:pPr lvl="0"/>
            <a:r>
              <a:rPr lang="en-GB" dirty="0"/>
              <a:t>Add text</a:t>
            </a:r>
          </a:p>
        </p:txBody>
      </p:sp>
      <p:sp>
        <p:nvSpPr>
          <p:cNvPr id="43" name="Text Placeholder 9">
            <a:extLst>
              <a:ext uri="{FF2B5EF4-FFF2-40B4-BE49-F238E27FC236}">
                <a16:creationId xmlns:a16="http://schemas.microsoft.com/office/drawing/2014/main" id="{4F3097FB-3038-43B1-8117-99C643CE6514}"/>
              </a:ext>
            </a:extLst>
          </p:cNvPr>
          <p:cNvSpPr>
            <a:spLocks noGrp="1"/>
          </p:cNvSpPr>
          <p:nvPr>
            <p:ph type="body" sz="quarter" idx="42" hasCustomPrompt="1"/>
          </p:nvPr>
        </p:nvSpPr>
        <p:spPr>
          <a:xfrm>
            <a:off x="8199121" y="4133408"/>
            <a:ext cx="792479" cy="3074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000"/>
            </a:lvl1pPr>
          </a:lstStyle>
          <a:p>
            <a:pPr lvl="0"/>
            <a:r>
              <a:rPr lang="en-GB" dirty="0"/>
              <a:t>Add text</a:t>
            </a:r>
          </a:p>
        </p:txBody>
      </p:sp>
      <p:sp>
        <p:nvSpPr>
          <p:cNvPr id="44" name="Text Placeholder 9">
            <a:extLst>
              <a:ext uri="{FF2B5EF4-FFF2-40B4-BE49-F238E27FC236}">
                <a16:creationId xmlns:a16="http://schemas.microsoft.com/office/drawing/2014/main" id="{AF92D490-5856-4A8B-8A7D-59A5175EAAE1}"/>
              </a:ext>
            </a:extLst>
          </p:cNvPr>
          <p:cNvSpPr>
            <a:spLocks noGrp="1"/>
          </p:cNvSpPr>
          <p:nvPr>
            <p:ph type="body" sz="quarter" idx="43" hasCustomPrompt="1"/>
          </p:nvPr>
        </p:nvSpPr>
        <p:spPr>
          <a:xfrm>
            <a:off x="8199121" y="4429725"/>
            <a:ext cx="792479" cy="3074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000"/>
            </a:lvl1pPr>
          </a:lstStyle>
          <a:p>
            <a:pPr lvl="0"/>
            <a:r>
              <a:rPr lang="en-GB" dirty="0"/>
              <a:t>Add text</a:t>
            </a:r>
          </a:p>
        </p:txBody>
      </p:sp>
      <p:sp>
        <p:nvSpPr>
          <p:cNvPr id="45" name="Text Placeholder 9">
            <a:extLst>
              <a:ext uri="{FF2B5EF4-FFF2-40B4-BE49-F238E27FC236}">
                <a16:creationId xmlns:a16="http://schemas.microsoft.com/office/drawing/2014/main" id="{7B7816D2-081A-45F9-8F2A-E270F981F412}"/>
              </a:ext>
            </a:extLst>
          </p:cNvPr>
          <p:cNvSpPr>
            <a:spLocks noGrp="1"/>
          </p:cNvSpPr>
          <p:nvPr>
            <p:ph type="body" sz="quarter" idx="44" hasCustomPrompt="1"/>
          </p:nvPr>
        </p:nvSpPr>
        <p:spPr>
          <a:xfrm>
            <a:off x="8199121" y="4732937"/>
            <a:ext cx="792479" cy="3074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000"/>
            </a:lvl1pPr>
          </a:lstStyle>
          <a:p>
            <a:pPr lvl="0"/>
            <a:r>
              <a:rPr lang="en-GB" dirty="0"/>
              <a:t>Add text</a:t>
            </a:r>
          </a:p>
        </p:txBody>
      </p:sp>
      <p:sp>
        <p:nvSpPr>
          <p:cNvPr id="46" name="Text Placeholder 9">
            <a:extLst>
              <a:ext uri="{FF2B5EF4-FFF2-40B4-BE49-F238E27FC236}">
                <a16:creationId xmlns:a16="http://schemas.microsoft.com/office/drawing/2014/main" id="{D99B16BF-683B-4FE6-ACD5-FFF2C525DD77}"/>
              </a:ext>
            </a:extLst>
          </p:cNvPr>
          <p:cNvSpPr>
            <a:spLocks noGrp="1"/>
          </p:cNvSpPr>
          <p:nvPr>
            <p:ph type="body" sz="quarter" idx="45" hasCustomPrompt="1"/>
          </p:nvPr>
        </p:nvSpPr>
        <p:spPr>
          <a:xfrm>
            <a:off x="8199121" y="5029254"/>
            <a:ext cx="792479" cy="3074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000"/>
            </a:lvl1pPr>
          </a:lstStyle>
          <a:p>
            <a:pPr lvl="0"/>
            <a:r>
              <a:rPr lang="en-GB" dirty="0"/>
              <a:t>Add text</a:t>
            </a:r>
          </a:p>
        </p:txBody>
      </p:sp>
      <p:sp>
        <p:nvSpPr>
          <p:cNvPr id="47" name="Text Placeholder 9">
            <a:extLst>
              <a:ext uri="{FF2B5EF4-FFF2-40B4-BE49-F238E27FC236}">
                <a16:creationId xmlns:a16="http://schemas.microsoft.com/office/drawing/2014/main" id="{8C7115EE-8C8A-47D9-9E41-DED35B2ECAA8}"/>
              </a:ext>
            </a:extLst>
          </p:cNvPr>
          <p:cNvSpPr>
            <a:spLocks noGrp="1"/>
          </p:cNvSpPr>
          <p:nvPr>
            <p:ph type="body" sz="quarter" idx="46" hasCustomPrompt="1"/>
          </p:nvPr>
        </p:nvSpPr>
        <p:spPr>
          <a:xfrm>
            <a:off x="8199121" y="5332466"/>
            <a:ext cx="792479" cy="3074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000"/>
            </a:lvl1pPr>
          </a:lstStyle>
          <a:p>
            <a:pPr lvl="0"/>
            <a:r>
              <a:rPr lang="en-GB" dirty="0"/>
              <a:t>Add text</a:t>
            </a:r>
          </a:p>
        </p:txBody>
      </p:sp>
      <p:sp>
        <p:nvSpPr>
          <p:cNvPr id="48" name="Text Placeholder 9">
            <a:extLst>
              <a:ext uri="{FF2B5EF4-FFF2-40B4-BE49-F238E27FC236}">
                <a16:creationId xmlns:a16="http://schemas.microsoft.com/office/drawing/2014/main" id="{291B95C3-FFDA-4373-8445-E06060FED8EC}"/>
              </a:ext>
            </a:extLst>
          </p:cNvPr>
          <p:cNvSpPr>
            <a:spLocks noGrp="1"/>
          </p:cNvSpPr>
          <p:nvPr>
            <p:ph type="body" sz="quarter" idx="47" hasCustomPrompt="1"/>
          </p:nvPr>
        </p:nvSpPr>
        <p:spPr>
          <a:xfrm>
            <a:off x="8199121" y="5599426"/>
            <a:ext cx="792479" cy="27309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000"/>
            </a:lvl1pPr>
          </a:lstStyle>
          <a:p>
            <a:pPr lvl="0"/>
            <a:r>
              <a:rPr lang="en-GB" dirty="0"/>
              <a:t>Add text</a:t>
            </a:r>
          </a:p>
        </p:txBody>
      </p:sp>
      <p:sp>
        <p:nvSpPr>
          <p:cNvPr id="49" name="Text Placeholder 9">
            <a:extLst>
              <a:ext uri="{FF2B5EF4-FFF2-40B4-BE49-F238E27FC236}">
                <a16:creationId xmlns:a16="http://schemas.microsoft.com/office/drawing/2014/main" id="{36D7A6AC-05B0-4962-90FF-555E51C74C37}"/>
              </a:ext>
            </a:extLst>
          </p:cNvPr>
          <p:cNvSpPr>
            <a:spLocks noGrp="1"/>
          </p:cNvSpPr>
          <p:nvPr>
            <p:ph type="body" sz="quarter" idx="48" hasCustomPrompt="1"/>
          </p:nvPr>
        </p:nvSpPr>
        <p:spPr>
          <a:xfrm>
            <a:off x="8199121" y="5856500"/>
            <a:ext cx="792479" cy="3074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000"/>
            </a:lvl1pPr>
          </a:lstStyle>
          <a:p>
            <a:pPr lvl="0"/>
            <a:r>
              <a:rPr lang="en-GB" dirty="0"/>
              <a:t>Add text</a:t>
            </a:r>
          </a:p>
        </p:txBody>
      </p:sp>
      <p:sp>
        <p:nvSpPr>
          <p:cNvPr id="50" name="Text Placeholder 9">
            <a:extLst>
              <a:ext uri="{FF2B5EF4-FFF2-40B4-BE49-F238E27FC236}">
                <a16:creationId xmlns:a16="http://schemas.microsoft.com/office/drawing/2014/main" id="{E165F48F-BC76-4986-934E-B26E10DAD1BB}"/>
              </a:ext>
            </a:extLst>
          </p:cNvPr>
          <p:cNvSpPr>
            <a:spLocks noGrp="1"/>
          </p:cNvSpPr>
          <p:nvPr>
            <p:ph type="body" sz="quarter" idx="49" hasCustomPrompt="1"/>
          </p:nvPr>
        </p:nvSpPr>
        <p:spPr>
          <a:xfrm>
            <a:off x="8199121" y="6152817"/>
            <a:ext cx="792479" cy="3074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000"/>
            </a:lvl1pPr>
          </a:lstStyle>
          <a:p>
            <a:pPr lvl="0"/>
            <a:r>
              <a:rPr lang="en-GB" dirty="0"/>
              <a:t>Add text</a:t>
            </a:r>
          </a:p>
        </p:txBody>
      </p:sp>
      <p:sp>
        <p:nvSpPr>
          <p:cNvPr id="51" name="Text Placeholder 9">
            <a:extLst>
              <a:ext uri="{FF2B5EF4-FFF2-40B4-BE49-F238E27FC236}">
                <a16:creationId xmlns:a16="http://schemas.microsoft.com/office/drawing/2014/main" id="{75C8C33A-F795-487D-9680-7C2E4C0D0F3C}"/>
              </a:ext>
            </a:extLst>
          </p:cNvPr>
          <p:cNvSpPr>
            <a:spLocks noGrp="1"/>
          </p:cNvSpPr>
          <p:nvPr>
            <p:ph type="body" sz="quarter" idx="50" hasCustomPrompt="1"/>
          </p:nvPr>
        </p:nvSpPr>
        <p:spPr>
          <a:xfrm>
            <a:off x="8199121" y="6335675"/>
            <a:ext cx="792479" cy="3074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000"/>
            </a:lvl1pPr>
          </a:lstStyle>
          <a:p>
            <a:pPr lvl="0"/>
            <a:r>
              <a:rPr lang="en-GB" dirty="0"/>
              <a:t>Add text</a:t>
            </a:r>
          </a:p>
        </p:txBody>
      </p:sp>
      <p:sp>
        <p:nvSpPr>
          <p:cNvPr id="52" name="Text Placeholder 9">
            <a:extLst>
              <a:ext uri="{FF2B5EF4-FFF2-40B4-BE49-F238E27FC236}">
                <a16:creationId xmlns:a16="http://schemas.microsoft.com/office/drawing/2014/main" id="{38AFD69C-464D-442D-B8B0-FCA9E47B9F18}"/>
              </a:ext>
            </a:extLst>
          </p:cNvPr>
          <p:cNvSpPr>
            <a:spLocks noGrp="1"/>
          </p:cNvSpPr>
          <p:nvPr>
            <p:ph type="body" sz="quarter" idx="51" hasCustomPrompt="1"/>
          </p:nvPr>
        </p:nvSpPr>
        <p:spPr>
          <a:xfrm>
            <a:off x="9013689" y="2507684"/>
            <a:ext cx="792479" cy="3074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000"/>
            </a:lvl1pPr>
          </a:lstStyle>
          <a:p>
            <a:pPr lvl="0"/>
            <a:r>
              <a:rPr lang="en-GB" dirty="0"/>
              <a:t>Add text</a:t>
            </a:r>
          </a:p>
        </p:txBody>
      </p:sp>
      <p:sp>
        <p:nvSpPr>
          <p:cNvPr id="53" name="Text Placeholder 9">
            <a:extLst>
              <a:ext uri="{FF2B5EF4-FFF2-40B4-BE49-F238E27FC236}">
                <a16:creationId xmlns:a16="http://schemas.microsoft.com/office/drawing/2014/main" id="{FEC43851-53D9-45C1-9259-5AEDD08B1941}"/>
              </a:ext>
            </a:extLst>
          </p:cNvPr>
          <p:cNvSpPr>
            <a:spLocks noGrp="1"/>
          </p:cNvSpPr>
          <p:nvPr>
            <p:ph type="body" sz="quarter" idx="52" hasCustomPrompt="1"/>
          </p:nvPr>
        </p:nvSpPr>
        <p:spPr>
          <a:xfrm>
            <a:off x="9013689" y="2778946"/>
            <a:ext cx="792479" cy="3074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000"/>
            </a:lvl1pPr>
          </a:lstStyle>
          <a:p>
            <a:pPr lvl="0"/>
            <a:r>
              <a:rPr lang="en-GB" dirty="0"/>
              <a:t>Add text</a:t>
            </a:r>
          </a:p>
        </p:txBody>
      </p:sp>
      <p:sp>
        <p:nvSpPr>
          <p:cNvPr id="54" name="Text Placeholder 9">
            <a:extLst>
              <a:ext uri="{FF2B5EF4-FFF2-40B4-BE49-F238E27FC236}">
                <a16:creationId xmlns:a16="http://schemas.microsoft.com/office/drawing/2014/main" id="{9A11EE72-9384-4309-80E1-3D71D0FDA1F3}"/>
              </a:ext>
            </a:extLst>
          </p:cNvPr>
          <p:cNvSpPr>
            <a:spLocks noGrp="1"/>
          </p:cNvSpPr>
          <p:nvPr>
            <p:ph type="body" sz="quarter" idx="53" hasCustomPrompt="1"/>
          </p:nvPr>
        </p:nvSpPr>
        <p:spPr>
          <a:xfrm>
            <a:off x="9013689" y="3062734"/>
            <a:ext cx="792479" cy="3074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000"/>
            </a:lvl1pPr>
          </a:lstStyle>
          <a:p>
            <a:pPr lvl="0"/>
            <a:r>
              <a:rPr lang="en-GB" dirty="0"/>
              <a:t>Add text</a:t>
            </a:r>
          </a:p>
        </p:txBody>
      </p:sp>
      <p:sp>
        <p:nvSpPr>
          <p:cNvPr id="55" name="Text Placeholder 9">
            <a:extLst>
              <a:ext uri="{FF2B5EF4-FFF2-40B4-BE49-F238E27FC236}">
                <a16:creationId xmlns:a16="http://schemas.microsoft.com/office/drawing/2014/main" id="{8241FCC7-4495-4705-84AE-13FB7AF4ED77}"/>
              </a:ext>
            </a:extLst>
          </p:cNvPr>
          <p:cNvSpPr>
            <a:spLocks noGrp="1"/>
          </p:cNvSpPr>
          <p:nvPr>
            <p:ph type="body" sz="quarter" idx="54" hasCustomPrompt="1"/>
          </p:nvPr>
        </p:nvSpPr>
        <p:spPr>
          <a:xfrm>
            <a:off x="9013689" y="3333996"/>
            <a:ext cx="792479" cy="3074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000"/>
            </a:lvl1pPr>
          </a:lstStyle>
          <a:p>
            <a:pPr lvl="0"/>
            <a:r>
              <a:rPr lang="en-GB" dirty="0"/>
              <a:t>Add text</a:t>
            </a:r>
          </a:p>
        </p:txBody>
      </p:sp>
      <p:sp>
        <p:nvSpPr>
          <p:cNvPr id="56" name="Text Placeholder 9">
            <a:extLst>
              <a:ext uri="{FF2B5EF4-FFF2-40B4-BE49-F238E27FC236}">
                <a16:creationId xmlns:a16="http://schemas.microsoft.com/office/drawing/2014/main" id="{67E7913A-9A7F-4FD2-947D-DE5D1EABC7C7}"/>
              </a:ext>
            </a:extLst>
          </p:cNvPr>
          <p:cNvSpPr>
            <a:spLocks noGrp="1"/>
          </p:cNvSpPr>
          <p:nvPr>
            <p:ph type="body" sz="quarter" idx="55" hasCustomPrompt="1"/>
          </p:nvPr>
        </p:nvSpPr>
        <p:spPr>
          <a:xfrm>
            <a:off x="9013689" y="3617784"/>
            <a:ext cx="792479" cy="3074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000"/>
            </a:lvl1pPr>
          </a:lstStyle>
          <a:p>
            <a:pPr lvl="0"/>
            <a:r>
              <a:rPr lang="en-GB" dirty="0"/>
              <a:t>Add text</a:t>
            </a:r>
          </a:p>
        </p:txBody>
      </p:sp>
      <p:sp>
        <p:nvSpPr>
          <p:cNvPr id="57" name="Text Placeholder 9">
            <a:extLst>
              <a:ext uri="{FF2B5EF4-FFF2-40B4-BE49-F238E27FC236}">
                <a16:creationId xmlns:a16="http://schemas.microsoft.com/office/drawing/2014/main" id="{F232541A-0E4B-4C50-BD5F-0DA5A163A8B8}"/>
              </a:ext>
            </a:extLst>
          </p:cNvPr>
          <p:cNvSpPr>
            <a:spLocks noGrp="1"/>
          </p:cNvSpPr>
          <p:nvPr>
            <p:ph type="body" sz="quarter" idx="56" hasCustomPrompt="1"/>
          </p:nvPr>
        </p:nvSpPr>
        <p:spPr>
          <a:xfrm>
            <a:off x="9013689" y="3889046"/>
            <a:ext cx="792479" cy="3074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000"/>
            </a:lvl1pPr>
          </a:lstStyle>
          <a:p>
            <a:pPr lvl="0"/>
            <a:r>
              <a:rPr lang="en-GB" dirty="0"/>
              <a:t>Add text</a:t>
            </a:r>
          </a:p>
        </p:txBody>
      </p:sp>
      <p:sp>
        <p:nvSpPr>
          <p:cNvPr id="58" name="Text Placeholder 9">
            <a:extLst>
              <a:ext uri="{FF2B5EF4-FFF2-40B4-BE49-F238E27FC236}">
                <a16:creationId xmlns:a16="http://schemas.microsoft.com/office/drawing/2014/main" id="{0CF2D0E0-57B8-4AC0-9B67-92C73B9ADAB8}"/>
              </a:ext>
            </a:extLst>
          </p:cNvPr>
          <p:cNvSpPr>
            <a:spLocks noGrp="1"/>
          </p:cNvSpPr>
          <p:nvPr>
            <p:ph type="body" sz="quarter" idx="57" hasCustomPrompt="1"/>
          </p:nvPr>
        </p:nvSpPr>
        <p:spPr>
          <a:xfrm>
            <a:off x="9013689" y="4172834"/>
            <a:ext cx="792479" cy="3074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000"/>
            </a:lvl1pPr>
          </a:lstStyle>
          <a:p>
            <a:pPr lvl="0"/>
            <a:r>
              <a:rPr lang="en-GB" dirty="0"/>
              <a:t>Add text</a:t>
            </a:r>
          </a:p>
        </p:txBody>
      </p:sp>
      <p:sp>
        <p:nvSpPr>
          <p:cNvPr id="59" name="Text Placeholder 9">
            <a:extLst>
              <a:ext uri="{FF2B5EF4-FFF2-40B4-BE49-F238E27FC236}">
                <a16:creationId xmlns:a16="http://schemas.microsoft.com/office/drawing/2014/main" id="{DBC1D929-5606-4E4C-9757-B1A174DE17A3}"/>
              </a:ext>
            </a:extLst>
          </p:cNvPr>
          <p:cNvSpPr>
            <a:spLocks noGrp="1"/>
          </p:cNvSpPr>
          <p:nvPr>
            <p:ph type="body" sz="quarter" idx="58" hasCustomPrompt="1"/>
          </p:nvPr>
        </p:nvSpPr>
        <p:spPr>
          <a:xfrm>
            <a:off x="9013689" y="4444096"/>
            <a:ext cx="792479" cy="3074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000"/>
            </a:lvl1pPr>
          </a:lstStyle>
          <a:p>
            <a:pPr lvl="0"/>
            <a:r>
              <a:rPr lang="en-GB" dirty="0"/>
              <a:t>Add text</a:t>
            </a:r>
          </a:p>
        </p:txBody>
      </p:sp>
      <p:sp>
        <p:nvSpPr>
          <p:cNvPr id="60" name="Text Placeholder 9">
            <a:extLst>
              <a:ext uri="{FF2B5EF4-FFF2-40B4-BE49-F238E27FC236}">
                <a16:creationId xmlns:a16="http://schemas.microsoft.com/office/drawing/2014/main" id="{362AE3EA-5B77-4078-92E5-EC1B4713474E}"/>
              </a:ext>
            </a:extLst>
          </p:cNvPr>
          <p:cNvSpPr>
            <a:spLocks noGrp="1"/>
          </p:cNvSpPr>
          <p:nvPr>
            <p:ph type="body" sz="quarter" idx="59" hasCustomPrompt="1"/>
          </p:nvPr>
        </p:nvSpPr>
        <p:spPr>
          <a:xfrm>
            <a:off x="9013689" y="4727884"/>
            <a:ext cx="792479" cy="3074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000"/>
            </a:lvl1pPr>
          </a:lstStyle>
          <a:p>
            <a:pPr lvl="0"/>
            <a:r>
              <a:rPr lang="en-GB" dirty="0"/>
              <a:t>Add text</a:t>
            </a:r>
          </a:p>
        </p:txBody>
      </p:sp>
      <p:sp>
        <p:nvSpPr>
          <p:cNvPr id="61" name="Text Placeholder 9">
            <a:extLst>
              <a:ext uri="{FF2B5EF4-FFF2-40B4-BE49-F238E27FC236}">
                <a16:creationId xmlns:a16="http://schemas.microsoft.com/office/drawing/2014/main" id="{E721D073-0790-48D2-AA3F-216FD2391EAF}"/>
              </a:ext>
            </a:extLst>
          </p:cNvPr>
          <p:cNvSpPr>
            <a:spLocks noGrp="1"/>
          </p:cNvSpPr>
          <p:nvPr>
            <p:ph type="body" sz="quarter" idx="60" hasCustomPrompt="1"/>
          </p:nvPr>
        </p:nvSpPr>
        <p:spPr>
          <a:xfrm>
            <a:off x="9013689" y="4999146"/>
            <a:ext cx="792479" cy="3074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000"/>
            </a:lvl1pPr>
          </a:lstStyle>
          <a:p>
            <a:pPr lvl="0"/>
            <a:r>
              <a:rPr lang="en-GB" dirty="0"/>
              <a:t>Add text</a:t>
            </a:r>
          </a:p>
        </p:txBody>
      </p:sp>
      <p:sp>
        <p:nvSpPr>
          <p:cNvPr id="62" name="Text Placeholder 9">
            <a:extLst>
              <a:ext uri="{FF2B5EF4-FFF2-40B4-BE49-F238E27FC236}">
                <a16:creationId xmlns:a16="http://schemas.microsoft.com/office/drawing/2014/main" id="{531867B4-C0B8-4D4C-9DC9-7346250B567A}"/>
              </a:ext>
            </a:extLst>
          </p:cNvPr>
          <p:cNvSpPr>
            <a:spLocks noGrp="1"/>
          </p:cNvSpPr>
          <p:nvPr>
            <p:ph type="body" sz="quarter" idx="61" hasCustomPrompt="1"/>
          </p:nvPr>
        </p:nvSpPr>
        <p:spPr>
          <a:xfrm>
            <a:off x="9013689" y="5282934"/>
            <a:ext cx="792479" cy="3074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000"/>
            </a:lvl1pPr>
          </a:lstStyle>
          <a:p>
            <a:pPr lvl="0"/>
            <a:r>
              <a:rPr lang="en-GB" dirty="0"/>
              <a:t>Add text</a:t>
            </a:r>
          </a:p>
        </p:txBody>
      </p:sp>
      <p:sp>
        <p:nvSpPr>
          <p:cNvPr id="63" name="Text Placeholder 9">
            <a:extLst>
              <a:ext uri="{FF2B5EF4-FFF2-40B4-BE49-F238E27FC236}">
                <a16:creationId xmlns:a16="http://schemas.microsoft.com/office/drawing/2014/main" id="{C28DD798-BDDF-480F-B7CA-0328E43CED39}"/>
              </a:ext>
            </a:extLst>
          </p:cNvPr>
          <p:cNvSpPr>
            <a:spLocks noGrp="1"/>
          </p:cNvSpPr>
          <p:nvPr>
            <p:ph type="body" sz="quarter" idx="62" hasCustomPrompt="1"/>
          </p:nvPr>
        </p:nvSpPr>
        <p:spPr>
          <a:xfrm>
            <a:off x="9013689" y="5554196"/>
            <a:ext cx="792479" cy="3074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000"/>
            </a:lvl1pPr>
          </a:lstStyle>
          <a:p>
            <a:pPr lvl="0"/>
            <a:r>
              <a:rPr lang="en-GB" dirty="0"/>
              <a:t>Add text</a:t>
            </a:r>
          </a:p>
        </p:txBody>
      </p:sp>
      <p:sp>
        <p:nvSpPr>
          <p:cNvPr id="64" name="Text Placeholder 9">
            <a:extLst>
              <a:ext uri="{FF2B5EF4-FFF2-40B4-BE49-F238E27FC236}">
                <a16:creationId xmlns:a16="http://schemas.microsoft.com/office/drawing/2014/main" id="{DA7E076A-3F0C-4473-94B4-8C774969B866}"/>
              </a:ext>
            </a:extLst>
          </p:cNvPr>
          <p:cNvSpPr>
            <a:spLocks noGrp="1"/>
          </p:cNvSpPr>
          <p:nvPr>
            <p:ph type="body" sz="quarter" idx="63" hasCustomPrompt="1"/>
          </p:nvPr>
        </p:nvSpPr>
        <p:spPr>
          <a:xfrm>
            <a:off x="9013689" y="5837984"/>
            <a:ext cx="792479" cy="3074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000"/>
            </a:lvl1pPr>
          </a:lstStyle>
          <a:p>
            <a:pPr lvl="0"/>
            <a:r>
              <a:rPr lang="en-GB" dirty="0"/>
              <a:t>Add text</a:t>
            </a:r>
          </a:p>
        </p:txBody>
      </p:sp>
      <p:sp>
        <p:nvSpPr>
          <p:cNvPr id="65" name="Text Placeholder 9">
            <a:extLst>
              <a:ext uri="{FF2B5EF4-FFF2-40B4-BE49-F238E27FC236}">
                <a16:creationId xmlns:a16="http://schemas.microsoft.com/office/drawing/2014/main" id="{6A5D94BF-7755-46C7-9268-7EF261D6E88C}"/>
              </a:ext>
            </a:extLst>
          </p:cNvPr>
          <p:cNvSpPr>
            <a:spLocks noGrp="1"/>
          </p:cNvSpPr>
          <p:nvPr>
            <p:ph type="body" sz="quarter" idx="64" hasCustomPrompt="1"/>
          </p:nvPr>
        </p:nvSpPr>
        <p:spPr>
          <a:xfrm>
            <a:off x="9013689" y="6109246"/>
            <a:ext cx="792479" cy="3074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000"/>
            </a:lvl1pPr>
          </a:lstStyle>
          <a:p>
            <a:pPr lvl="0"/>
            <a:r>
              <a:rPr lang="en-GB" dirty="0"/>
              <a:t>Add text</a:t>
            </a:r>
          </a:p>
        </p:txBody>
      </p:sp>
      <p:sp>
        <p:nvSpPr>
          <p:cNvPr id="66" name="Text Placeholder 9">
            <a:extLst>
              <a:ext uri="{FF2B5EF4-FFF2-40B4-BE49-F238E27FC236}">
                <a16:creationId xmlns:a16="http://schemas.microsoft.com/office/drawing/2014/main" id="{15D6013F-CE08-41EC-8DF9-2A48D551582E}"/>
              </a:ext>
            </a:extLst>
          </p:cNvPr>
          <p:cNvSpPr>
            <a:spLocks noGrp="1"/>
          </p:cNvSpPr>
          <p:nvPr>
            <p:ph type="body" sz="quarter" idx="65" hasCustomPrompt="1"/>
          </p:nvPr>
        </p:nvSpPr>
        <p:spPr>
          <a:xfrm>
            <a:off x="9013689" y="6393034"/>
            <a:ext cx="792479" cy="3074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000"/>
            </a:lvl1pPr>
          </a:lstStyle>
          <a:p>
            <a:pPr lvl="0"/>
            <a:r>
              <a:rPr lang="en-GB" dirty="0"/>
              <a:t>Add text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0087096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ags" Target="../tags/tag2.xml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25B54E72-CC32-439A-B88D-6585215E70A2}"/>
              </a:ext>
            </a:extLst>
          </p:cNvPr>
          <p:cNvSpPr/>
          <p:nvPr userDrawn="1"/>
        </p:nvSpPr>
        <p:spPr>
          <a:xfrm>
            <a:off x="143881" y="773724"/>
            <a:ext cx="4047901" cy="58017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GB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Objective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01537BE-49B4-4B1D-BFAA-9AA7D6574E3B}"/>
              </a:ext>
            </a:extLst>
          </p:cNvPr>
          <p:cNvSpPr/>
          <p:nvPr userDrawn="1"/>
        </p:nvSpPr>
        <p:spPr>
          <a:xfrm>
            <a:off x="143880" y="1452520"/>
            <a:ext cx="4047901" cy="58017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GB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Opening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7297781E-2C8A-46F9-B65A-34C8A9B541BF}"/>
              </a:ext>
            </a:extLst>
          </p:cNvPr>
          <p:cNvSpPr/>
          <p:nvPr userDrawn="1"/>
        </p:nvSpPr>
        <p:spPr>
          <a:xfrm>
            <a:off x="143880" y="6130114"/>
            <a:ext cx="4047901" cy="58017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GB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Close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7B12687-985B-4487-AA16-A28A1113DAF1}"/>
              </a:ext>
            </a:extLst>
          </p:cNvPr>
          <p:cNvSpPr/>
          <p:nvPr userDrawn="1"/>
        </p:nvSpPr>
        <p:spPr>
          <a:xfrm>
            <a:off x="143880" y="2151345"/>
            <a:ext cx="4047901" cy="58017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t" anchorCtr="0"/>
          <a:lstStyle/>
          <a:p>
            <a:r>
              <a:rPr lang="en-GB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Preparation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8AD9A5A-A625-4675-A452-D1C8C13FA545}"/>
              </a:ext>
            </a:extLst>
          </p:cNvPr>
          <p:cNvSpPr/>
          <p:nvPr userDrawn="1"/>
        </p:nvSpPr>
        <p:spPr>
          <a:xfrm>
            <a:off x="143880" y="5382826"/>
            <a:ext cx="4047901" cy="58017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t" anchorCtr="0"/>
          <a:lstStyle/>
          <a:p>
            <a:r>
              <a:rPr lang="en-GB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Performance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AC5BB81D-FACE-4C43-AEE5-F464D5CDFB95}"/>
              </a:ext>
            </a:extLst>
          </p:cNvPr>
          <p:cNvSpPr/>
          <p:nvPr userDrawn="1"/>
        </p:nvSpPr>
        <p:spPr>
          <a:xfrm>
            <a:off x="143879" y="3596112"/>
            <a:ext cx="4047901" cy="164902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t" anchorCtr="0"/>
          <a:lstStyle/>
          <a:p>
            <a:r>
              <a:rPr lang="en-GB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Practice (70-80%)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2418E7B-BBFA-48C5-BA45-BD82044AA1E0}"/>
              </a:ext>
            </a:extLst>
          </p:cNvPr>
          <p:cNvSpPr/>
          <p:nvPr userDrawn="1"/>
        </p:nvSpPr>
        <p:spPr>
          <a:xfrm>
            <a:off x="143879" y="2848824"/>
            <a:ext cx="4047901" cy="58017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t" anchorCtr="0"/>
          <a:lstStyle/>
          <a:p>
            <a:r>
              <a:rPr lang="en-GB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Presentation</a:t>
            </a:r>
          </a:p>
        </p:txBody>
      </p:sp>
      <p:sp>
        <p:nvSpPr>
          <p:cNvPr id="14" name="Arrow: Down 13">
            <a:extLst>
              <a:ext uri="{FF2B5EF4-FFF2-40B4-BE49-F238E27FC236}">
                <a16:creationId xmlns:a16="http://schemas.microsoft.com/office/drawing/2014/main" id="{AE08FE40-5C69-466F-8C3B-8DA6285E7A9F}"/>
              </a:ext>
            </a:extLst>
          </p:cNvPr>
          <p:cNvSpPr/>
          <p:nvPr userDrawn="1"/>
        </p:nvSpPr>
        <p:spPr>
          <a:xfrm>
            <a:off x="3901906" y="2572607"/>
            <a:ext cx="292091" cy="42345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Arrow: Curved Left 14">
            <a:extLst>
              <a:ext uri="{FF2B5EF4-FFF2-40B4-BE49-F238E27FC236}">
                <a16:creationId xmlns:a16="http://schemas.microsoft.com/office/drawing/2014/main" id="{90196D72-ADC8-4A65-8C18-6347418E4816}"/>
              </a:ext>
            </a:extLst>
          </p:cNvPr>
          <p:cNvSpPr/>
          <p:nvPr userDrawn="1"/>
        </p:nvSpPr>
        <p:spPr>
          <a:xfrm flipH="1" flipV="1">
            <a:off x="3531329" y="3249107"/>
            <a:ext cx="407964" cy="580176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6" name="Arrow: Down 15">
            <a:extLst>
              <a:ext uri="{FF2B5EF4-FFF2-40B4-BE49-F238E27FC236}">
                <a16:creationId xmlns:a16="http://schemas.microsoft.com/office/drawing/2014/main" id="{239D9E87-2E45-4382-A03E-5740FB439E40}"/>
              </a:ext>
            </a:extLst>
          </p:cNvPr>
          <p:cNvSpPr/>
          <p:nvPr userDrawn="1"/>
        </p:nvSpPr>
        <p:spPr>
          <a:xfrm>
            <a:off x="3892526" y="5102256"/>
            <a:ext cx="292091" cy="42345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7F1816A9-C053-446F-979D-95500092EB73}"/>
              </a:ext>
            </a:extLst>
          </p:cNvPr>
          <p:cNvSpPr/>
          <p:nvPr userDrawn="1"/>
        </p:nvSpPr>
        <p:spPr>
          <a:xfrm>
            <a:off x="4267200" y="770478"/>
            <a:ext cx="5549900" cy="593981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 anchorCtr="0"/>
          <a:lstStyle/>
          <a:p>
            <a:r>
              <a:rPr lang="en-GB" sz="1200" b="1" dirty="0"/>
              <a:t>Set-up</a:t>
            </a:r>
            <a:endParaRPr lang="en-GB" sz="1200" dirty="0"/>
          </a:p>
          <a:p>
            <a:pPr marL="266700" lvl="1" indent="-177800">
              <a:buFont typeface="Arial" panose="020B0604020202020204" pitchFamily="34" charset="0"/>
              <a:buChar char="•"/>
              <a:tabLst>
                <a:tab pos="266700" algn="l"/>
              </a:tabLst>
            </a:pPr>
            <a:r>
              <a:rPr lang="en-GB" sz="1200" dirty="0"/>
              <a:t> </a:t>
            </a:r>
          </a:p>
          <a:p>
            <a:pPr marL="266700" lvl="1" indent="-177800">
              <a:buFont typeface="Arial" panose="020B0604020202020204" pitchFamily="34" charset="0"/>
              <a:buChar char="•"/>
              <a:tabLst>
                <a:tab pos="266700" algn="l"/>
              </a:tabLst>
            </a:pPr>
            <a:r>
              <a:rPr lang="en-GB" sz="1200" dirty="0"/>
              <a:t> </a:t>
            </a:r>
          </a:p>
          <a:p>
            <a:pPr marL="266700" lvl="1" indent="-177800">
              <a:buFont typeface="Arial" panose="020B0604020202020204" pitchFamily="34" charset="0"/>
              <a:buChar char="•"/>
              <a:tabLst>
                <a:tab pos="266700" algn="l"/>
              </a:tabLst>
            </a:pPr>
            <a:r>
              <a:rPr lang="en-GB" sz="1200" dirty="0"/>
              <a:t> </a:t>
            </a:r>
          </a:p>
          <a:p>
            <a:pPr marL="266700" lvl="1" indent="-177800">
              <a:buFont typeface="Arial" panose="020B0604020202020204" pitchFamily="34" charset="0"/>
              <a:buChar char="•"/>
              <a:tabLst>
                <a:tab pos="266700" algn="l"/>
              </a:tabLst>
            </a:pPr>
            <a:r>
              <a:rPr lang="en-GB" sz="1200" dirty="0"/>
              <a:t> </a:t>
            </a:r>
          </a:p>
          <a:p>
            <a:pPr algn="ctr"/>
            <a:endParaRPr lang="en-GB" dirty="0"/>
          </a:p>
        </p:txBody>
      </p:sp>
      <p:graphicFrame>
        <p:nvGraphicFramePr>
          <p:cNvPr id="18" name="Table 19">
            <a:extLst>
              <a:ext uri="{FF2B5EF4-FFF2-40B4-BE49-F238E27FC236}">
                <a16:creationId xmlns:a16="http://schemas.microsoft.com/office/drawing/2014/main" id="{89EB763B-BD7A-4FFB-8697-F329D83A4EE0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932859369"/>
              </p:ext>
            </p:extLst>
          </p:nvPr>
        </p:nvGraphicFramePr>
        <p:xfrm>
          <a:off x="4300439" y="1819504"/>
          <a:ext cx="5502594" cy="48516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4993">
                  <a:extLst>
                    <a:ext uri="{9D8B030D-6E8A-4147-A177-3AD203B41FA5}">
                      <a16:colId xmlns:a16="http://schemas.microsoft.com/office/drawing/2014/main" val="35964590"/>
                    </a:ext>
                  </a:extLst>
                </a:gridCol>
                <a:gridCol w="520700">
                  <a:extLst>
                    <a:ext uri="{9D8B030D-6E8A-4147-A177-3AD203B41FA5}">
                      <a16:colId xmlns:a16="http://schemas.microsoft.com/office/drawing/2014/main" val="1476780271"/>
                    </a:ext>
                  </a:extLst>
                </a:gridCol>
                <a:gridCol w="695007">
                  <a:extLst>
                    <a:ext uri="{9D8B030D-6E8A-4147-A177-3AD203B41FA5}">
                      <a16:colId xmlns:a16="http://schemas.microsoft.com/office/drawing/2014/main" val="626545954"/>
                    </a:ext>
                  </a:extLst>
                </a:gridCol>
                <a:gridCol w="2108200">
                  <a:extLst>
                    <a:ext uri="{9D8B030D-6E8A-4147-A177-3AD203B41FA5}">
                      <a16:colId xmlns:a16="http://schemas.microsoft.com/office/drawing/2014/main" val="3499562649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232772741"/>
                    </a:ext>
                  </a:extLst>
                </a:gridCol>
                <a:gridCol w="790894">
                  <a:extLst>
                    <a:ext uri="{9D8B030D-6E8A-4147-A177-3AD203B41FA5}">
                      <a16:colId xmlns:a16="http://schemas.microsoft.com/office/drawing/2014/main" val="2415796056"/>
                    </a:ext>
                  </a:extLst>
                </a:gridCol>
              </a:tblGrid>
              <a:tr h="278461">
                <a:tc>
                  <a:txBody>
                    <a:bodyPr/>
                    <a:lstStyle/>
                    <a:p>
                      <a:r>
                        <a:rPr lang="en-GB" sz="10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4 Min Blocks</a:t>
                      </a:r>
                      <a:endParaRPr lang="en-GB" sz="10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Duration</a:t>
                      </a:r>
                      <a:endParaRPr lang="en-GB" sz="10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Content</a:t>
                      </a:r>
                      <a:endParaRPr lang="en-GB" sz="10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Interaction</a:t>
                      </a:r>
                      <a:endParaRPr lang="en-GB" sz="10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Materials</a:t>
                      </a:r>
                      <a:endParaRPr lang="en-GB" sz="10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53309221"/>
                  </a:ext>
                </a:extLst>
              </a:tr>
              <a:tr h="278461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GB" sz="800" kern="1200" dirty="0">
                        <a:solidFill>
                          <a:schemeClr val="dk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GB" sz="800" kern="1200" dirty="0">
                          <a:solidFill>
                            <a:schemeClr val="dk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GB" sz="800" kern="1200" dirty="0">
                        <a:solidFill>
                          <a:schemeClr val="dk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GB" sz="800" kern="1200" dirty="0">
                        <a:solidFill>
                          <a:schemeClr val="dk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GB" sz="800" kern="1200" dirty="0">
                        <a:solidFill>
                          <a:schemeClr val="dk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GB" sz="800" kern="1200" dirty="0">
                        <a:solidFill>
                          <a:schemeClr val="dk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51125070"/>
                  </a:ext>
                </a:extLst>
              </a:tr>
              <a:tr h="278461">
                <a:tc>
                  <a:txBody>
                    <a:bodyPr/>
                    <a:lstStyle/>
                    <a:p>
                      <a:pPr algn="ctr"/>
                      <a:endParaRPr lang="en-GB" sz="8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00" dirty="0"/>
                        <a:t>4</a:t>
                      </a:r>
                      <a:endParaRPr lang="en-GB" sz="8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00" dirty="0"/>
                        <a:t>4</a:t>
                      </a:r>
                      <a:endParaRPr lang="en-GB" sz="8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39446613"/>
                  </a:ext>
                </a:extLst>
              </a:tr>
              <a:tr h="278461">
                <a:tc>
                  <a:txBody>
                    <a:bodyPr/>
                    <a:lstStyle/>
                    <a:p>
                      <a:pPr algn="ctr"/>
                      <a:endParaRPr lang="en-GB" sz="8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00" dirty="0"/>
                        <a:t>4</a:t>
                      </a:r>
                      <a:endParaRPr lang="en-GB" sz="8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00" dirty="0"/>
                        <a:t>8</a:t>
                      </a:r>
                      <a:endParaRPr lang="en-GB" sz="8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26976630"/>
                  </a:ext>
                </a:extLst>
              </a:tr>
              <a:tr h="278461">
                <a:tc>
                  <a:txBody>
                    <a:bodyPr/>
                    <a:lstStyle/>
                    <a:p>
                      <a:pPr algn="ctr"/>
                      <a:endParaRPr lang="en-GB" sz="8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00" dirty="0"/>
                        <a:t>4</a:t>
                      </a:r>
                      <a:endParaRPr lang="en-GB" sz="8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00" dirty="0"/>
                        <a:t>12</a:t>
                      </a:r>
                      <a:endParaRPr lang="en-GB" sz="8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29216744"/>
                  </a:ext>
                </a:extLst>
              </a:tr>
              <a:tr h="278461">
                <a:tc>
                  <a:txBody>
                    <a:bodyPr/>
                    <a:lstStyle/>
                    <a:p>
                      <a:pPr algn="ctr"/>
                      <a:endParaRPr lang="en-GB" sz="8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00" dirty="0"/>
                        <a:t>4</a:t>
                      </a:r>
                      <a:endParaRPr lang="en-GB" sz="8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00" dirty="0"/>
                        <a:t>16</a:t>
                      </a:r>
                      <a:endParaRPr lang="en-GB" sz="8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44486167"/>
                  </a:ext>
                </a:extLst>
              </a:tr>
              <a:tr h="278461">
                <a:tc>
                  <a:txBody>
                    <a:bodyPr/>
                    <a:lstStyle/>
                    <a:p>
                      <a:pPr algn="ctr"/>
                      <a:endParaRPr lang="en-GB" sz="8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34706807"/>
                  </a:ext>
                </a:extLst>
              </a:tr>
              <a:tr h="278461">
                <a:tc>
                  <a:txBody>
                    <a:bodyPr/>
                    <a:lstStyle/>
                    <a:p>
                      <a:pPr algn="ctr"/>
                      <a:endParaRPr lang="en-GB" sz="8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560842"/>
                  </a:ext>
                </a:extLst>
              </a:tr>
              <a:tr h="278461">
                <a:tc>
                  <a:txBody>
                    <a:bodyPr/>
                    <a:lstStyle/>
                    <a:p>
                      <a:pPr algn="ctr"/>
                      <a:endParaRPr lang="en-GB" sz="8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37883018"/>
                  </a:ext>
                </a:extLst>
              </a:tr>
              <a:tr h="278461">
                <a:tc>
                  <a:txBody>
                    <a:bodyPr/>
                    <a:lstStyle/>
                    <a:p>
                      <a:pPr algn="ctr"/>
                      <a:endParaRPr lang="en-GB" sz="8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32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53549480"/>
                  </a:ext>
                </a:extLst>
              </a:tr>
              <a:tr h="278461">
                <a:tc>
                  <a:txBody>
                    <a:bodyPr/>
                    <a:lstStyle/>
                    <a:p>
                      <a:pPr algn="ctr"/>
                      <a:endParaRPr lang="en-GB" sz="8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36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52319355"/>
                  </a:ext>
                </a:extLst>
              </a:tr>
              <a:tr h="278461">
                <a:tc>
                  <a:txBody>
                    <a:bodyPr/>
                    <a:lstStyle/>
                    <a:p>
                      <a:pPr algn="ctr"/>
                      <a:endParaRPr lang="en-GB" sz="8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65173152"/>
                  </a:ext>
                </a:extLst>
              </a:tr>
              <a:tr h="278461">
                <a:tc>
                  <a:txBody>
                    <a:bodyPr/>
                    <a:lstStyle/>
                    <a:p>
                      <a:pPr algn="ctr"/>
                      <a:endParaRPr lang="en-GB" sz="8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44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25193418"/>
                  </a:ext>
                </a:extLst>
              </a:tr>
              <a:tr h="278461">
                <a:tc>
                  <a:txBody>
                    <a:bodyPr/>
                    <a:lstStyle/>
                    <a:p>
                      <a:pPr algn="ctr"/>
                      <a:endParaRPr lang="en-GB" sz="8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48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3744181"/>
                  </a:ext>
                </a:extLst>
              </a:tr>
              <a:tr h="278461">
                <a:tc>
                  <a:txBody>
                    <a:bodyPr/>
                    <a:lstStyle/>
                    <a:p>
                      <a:pPr algn="ctr"/>
                      <a:endParaRPr lang="en-GB" sz="8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52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23842479"/>
                  </a:ext>
                </a:extLst>
              </a:tr>
              <a:tr h="278461">
                <a:tc>
                  <a:txBody>
                    <a:bodyPr/>
                    <a:lstStyle/>
                    <a:p>
                      <a:pPr algn="ctr"/>
                      <a:endParaRPr lang="en-GB" sz="8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56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90106869"/>
                  </a:ext>
                </a:extLst>
              </a:tr>
              <a:tr h="278461">
                <a:tc>
                  <a:txBody>
                    <a:bodyPr/>
                    <a:lstStyle/>
                    <a:p>
                      <a:pPr algn="ctr"/>
                      <a:endParaRPr lang="en-GB" sz="8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60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48608803"/>
                  </a:ext>
                </a:extLst>
              </a:tr>
            </a:tbl>
          </a:graphicData>
        </a:graphic>
      </p:graphicFrame>
      <p:sp>
        <p:nvSpPr>
          <p:cNvPr id="19" name="Arrow: Curved Left 18">
            <a:extLst>
              <a:ext uri="{FF2B5EF4-FFF2-40B4-BE49-F238E27FC236}">
                <a16:creationId xmlns:a16="http://schemas.microsoft.com/office/drawing/2014/main" id="{B7D5A7BF-1273-4401-A3C9-E46E313B5F7F}"/>
              </a:ext>
            </a:extLst>
          </p:cNvPr>
          <p:cNvSpPr/>
          <p:nvPr userDrawn="1"/>
        </p:nvSpPr>
        <p:spPr>
          <a:xfrm>
            <a:off x="4047952" y="3260306"/>
            <a:ext cx="407964" cy="580176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413409F9-DA2C-4A5A-96FD-7189CC629FAA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3879" y="40662"/>
            <a:ext cx="1093360" cy="729815"/>
          </a:xfrm>
          <a:prstGeom prst="rect">
            <a:avLst/>
          </a:prstGeom>
        </p:spPr>
      </p:pic>
    </p:spTree>
    <p:custDataLst>
      <p:tags r:id="rId3"/>
    </p:custDataLst>
    <p:extLst>
      <p:ext uri="{BB962C8B-B14F-4D97-AF65-F5344CB8AC3E}">
        <p14:creationId xmlns:p14="http://schemas.microsoft.com/office/powerpoint/2010/main" val="18376420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16E6B743-2DEE-4475-B5C6-2038D3B372F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F5FAE3B-2B75-4DE3-945B-0C084871025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5BEAE65-EEDB-4F0C-8576-675A2FCF036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E58057D-C07A-41E2-8E35-66A02E7CD1E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8A9A3DA0-7B11-4BDB-8948-716638B4EF7C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EB1B073A-1462-496D-96AA-BBFE3875894C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B0B87BE0-85FB-4F16-940C-CCBCED656C67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3876DA23-0214-4EC3-8651-A6588DDF7E4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86A225F3-5FB8-407E-BBAA-E713B79D4EB8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331FE4A7-51AF-4A00-8BAF-BFDE27C24B4A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A9376539-8BFB-42BE-876C-0F0CBC7B3E93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6BC24473-A9D1-451F-BA0F-226207C7F19D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8E5D5FEC-09EE-4BDA-BBA7-294DEBC90EF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7C2F48F5-79EF-46B7-A4D5-22528198748E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4B3B4F3A-68EC-4D6A-A8B1-E2A416BC37D1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81DDC777-68BD-4A83-B1B0-1B170533D882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DA262611-397F-448B-9EFC-5E24A8482FF4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9" name="Text Placeholder 18">
            <a:extLst>
              <a:ext uri="{FF2B5EF4-FFF2-40B4-BE49-F238E27FC236}">
                <a16:creationId xmlns:a16="http://schemas.microsoft.com/office/drawing/2014/main" id="{1F6E1353-8CA3-4B7A-8D1E-BD8C533C649A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0" name="Text Placeholder 19">
            <a:extLst>
              <a:ext uri="{FF2B5EF4-FFF2-40B4-BE49-F238E27FC236}">
                <a16:creationId xmlns:a16="http://schemas.microsoft.com/office/drawing/2014/main" id="{30F3EDBD-CDA8-4FC4-92CA-2ED4B287FD6F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1" name="Text Placeholder 20">
            <a:extLst>
              <a:ext uri="{FF2B5EF4-FFF2-40B4-BE49-F238E27FC236}">
                <a16:creationId xmlns:a16="http://schemas.microsoft.com/office/drawing/2014/main" id="{DE8300EF-5340-468C-86E0-352E82037A22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2" name="Text Placeholder 21">
            <a:extLst>
              <a:ext uri="{FF2B5EF4-FFF2-40B4-BE49-F238E27FC236}">
                <a16:creationId xmlns:a16="http://schemas.microsoft.com/office/drawing/2014/main" id="{BFBA5041-B239-4D30-B542-D3F03CB58E14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3" name="Text Placeholder 22">
            <a:extLst>
              <a:ext uri="{FF2B5EF4-FFF2-40B4-BE49-F238E27FC236}">
                <a16:creationId xmlns:a16="http://schemas.microsoft.com/office/drawing/2014/main" id="{F8AD57E4-C8E3-43F5-A573-BD0691A4D3A7}"/>
              </a:ext>
            </a:extLst>
          </p:cNvPr>
          <p:cNvSpPr>
            <a:spLocks noGrp="1"/>
          </p:cNvSpPr>
          <p:nvPr>
            <p:ph type="body" sz="quarter" idx="3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4" name="Text Placeholder 23">
            <a:extLst>
              <a:ext uri="{FF2B5EF4-FFF2-40B4-BE49-F238E27FC236}">
                <a16:creationId xmlns:a16="http://schemas.microsoft.com/office/drawing/2014/main" id="{93EB9ED7-B5B0-463E-B636-4AED36ABCD3E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5" name="Text Placeholder 24">
            <a:extLst>
              <a:ext uri="{FF2B5EF4-FFF2-40B4-BE49-F238E27FC236}">
                <a16:creationId xmlns:a16="http://schemas.microsoft.com/office/drawing/2014/main" id="{11B4BC8A-4C28-45A2-A0AA-4C9B712FB4E0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6" name="Text Placeholder 25">
            <a:extLst>
              <a:ext uri="{FF2B5EF4-FFF2-40B4-BE49-F238E27FC236}">
                <a16:creationId xmlns:a16="http://schemas.microsoft.com/office/drawing/2014/main" id="{3E464E51-F03E-44D3-BA67-B56DC0B8BB95}"/>
              </a:ext>
            </a:extLst>
          </p:cNvPr>
          <p:cNvSpPr>
            <a:spLocks noGrp="1"/>
          </p:cNvSpPr>
          <p:nvPr>
            <p:ph type="body" sz="quarter" idx="34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7" name="Text Placeholder 26">
            <a:extLst>
              <a:ext uri="{FF2B5EF4-FFF2-40B4-BE49-F238E27FC236}">
                <a16:creationId xmlns:a16="http://schemas.microsoft.com/office/drawing/2014/main" id="{5E263B68-DE38-441C-947D-39F4814D325E}"/>
              </a:ext>
            </a:extLst>
          </p:cNvPr>
          <p:cNvSpPr>
            <a:spLocks noGrp="1"/>
          </p:cNvSpPr>
          <p:nvPr>
            <p:ph type="body" sz="quarter" idx="35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8" name="Text Placeholder 27">
            <a:extLst>
              <a:ext uri="{FF2B5EF4-FFF2-40B4-BE49-F238E27FC236}">
                <a16:creationId xmlns:a16="http://schemas.microsoft.com/office/drawing/2014/main" id="{5B7BCB4D-C7A7-40E7-9B74-CC9FE57D9315}"/>
              </a:ext>
            </a:extLst>
          </p:cNvPr>
          <p:cNvSpPr>
            <a:spLocks noGrp="1"/>
          </p:cNvSpPr>
          <p:nvPr>
            <p:ph type="body" sz="quarter" idx="36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9" name="Text Placeholder 28">
            <a:extLst>
              <a:ext uri="{FF2B5EF4-FFF2-40B4-BE49-F238E27FC236}">
                <a16:creationId xmlns:a16="http://schemas.microsoft.com/office/drawing/2014/main" id="{8D2C5A05-8843-45A8-BF1A-CE9F9066781F}"/>
              </a:ext>
            </a:extLst>
          </p:cNvPr>
          <p:cNvSpPr>
            <a:spLocks noGrp="1"/>
          </p:cNvSpPr>
          <p:nvPr>
            <p:ph type="body" sz="quarter" idx="37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0" name="Text Placeholder 29">
            <a:extLst>
              <a:ext uri="{FF2B5EF4-FFF2-40B4-BE49-F238E27FC236}">
                <a16:creationId xmlns:a16="http://schemas.microsoft.com/office/drawing/2014/main" id="{EAFE9E84-2C3F-4DB8-AEB9-9954D5502B63}"/>
              </a:ext>
            </a:extLst>
          </p:cNvPr>
          <p:cNvSpPr>
            <a:spLocks noGrp="1"/>
          </p:cNvSpPr>
          <p:nvPr>
            <p:ph type="body" sz="quarter" idx="38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1" name="Text Placeholder 30">
            <a:extLst>
              <a:ext uri="{FF2B5EF4-FFF2-40B4-BE49-F238E27FC236}">
                <a16:creationId xmlns:a16="http://schemas.microsoft.com/office/drawing/2014/main" id="{27D3F163-B5C9-47F6-91DB-CEEA78EB561B}"/>
              </a:ext>
            </a:extLst>
          </p:cNvPr>
          <p:cNvSpPr>
            <a:spLocks noGrp="1"/>
          </p:cNvSpPr>
          <p:nvPr>
            <p:ph type="body" sz="quarter" idx="39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2" name="Text Placeholder 31">
            <a:extLst>
              <a:ext uri="{FF2B5EF4-FFF2-40B4-BE49-F238E27FC236}">
                <a16:creationId xmlns:a16="http://schemas.microsoft.com/office/drawing/2014/main" id="{B1165E90-E3D9-4C1A-BE81-ED69D9C54819}"/>
              </a:ext>
            </a:extLst>
          </p:cNvPr>
          <p:cNvSpPr>
            <a:spLocks noGrp="1"/>
          </p:cNvSpPr>
          <p:nvPr>
            <p:ph type="body" sz="quarter" idx="4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3" name="Text Placeholder 32">
            <a:extLst>
              <a:ext uri="{FF2B5EF4-FFF2-40B4-BE49-F238E27FC236}">
                <a16:creationId xmlns:a16="http://schemas.microsoft.com/office/drawing/2014/main" id="{6BC22DA1-551A-4E9E-805F-79A3B839EE37}"/>
              </a:ext>
            </a:extLst>
          </p:cNvPr>
          <p:cNvSpPr>
            <a:spLocks noGrp="1"/>
          </p:cNvSpPr>
          <p:nvPr>
            <p:ph type="body" sz="quarter" idx="43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4" name="Text Placeholder 33">
            <a:extLst>
              <a:ext uri="{FF2B5EF4-FFF2-40B4-BE49-F238E27FC236}">
                <a16:creationId xmlns:a16="http://schemas.microsoft.com/office/drawing/2014/main" id="{23520384-D3F6-40D7-83CA-7216BF187555}"/>
              </a:ext>
            </a:extLst>
          </p:cNvPr>
          <p:cNvSpPr>
            <a:spLocks noGrp="1"/>
          </p:cNvSpPr>
          <p:nvPr>
            <p:ph type="body" sz="quarter" idx="44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5" name="Text Placeholder 34">
            <a:extLst>
              <a:ext uri="{FF2B5EF4-FFF2-40B4-BE49-F238E27FC236}">
                <a16:creationId xmlns:a16="http://schemas.microsoft.com/office/drawing/2014/main" id="{88B8D0D1-B76B-4281-9C18-EF7B3DB67C28}"/>
              </a:ext>
            </a:extLst>
          </p:cNvPr>
          <p:cNvSpPr>
            <a:spLocks noGrp="1"/>
          </p:cNvSpPr>
          <p:nvPr>
            <p:ph type="body" sz="quarter" idx="45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6" name="Text Placeholder 35">
            <a:extLst>
              <a:ext uri="{FF2B5EF4-FFF2-40B4-BE49-F238E27FC236}">
                <a16:creationId xmlns:a16="http://schemas.microsoft.com/office/drawing/2014/main" id="{DBD904E0-B129-4ACE-8457-390AF334A990}"/>
              </a:ext>
            </a:extLst>
          </p:cNvPr>
          <p:cNvSpPr>
            <a:spLocks noGrp="1"/>
          </p:cNvSpPr>
          <p:nvPr>
            <p:ph type="body" sz="quarter" idx="46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7" name="Text Placeholder 36">
            <a:extLst>
              <a:ext uri="{FF2B5EF4-FFF2-40B4-BE49-F238E27FC236}">
                <a16:creationId xmlns:a16="http://schemas.microsoft.com/office/drawing/2014/main" id="{9DF48558-1FA9-4BBE-90FA-7B4EC55F5CEC}"/>
              </a:ext>
            </a:extLst>
          </p:cNvPr>
          <p:cNvSpPr>
            <a:spLocks noGrp="1"/>
          </p:cNvSpPr>
          <p:nvPr>
            <p:ph type="body" sz="quarter" idx="47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8" name="Text Placeholder 37">
            <a:extLst>
              <a:ext uri="{FF2B5EF4-FFF2-40B4-BE49-F238E27FC236}">
                <a16:creationId xmlns:a16="http://schemas.microsoft.com/office/drawing/2014/main" id="{7E636DF7-2248-491F-8BA2-1C5A71CB5AAB}"/>
              </a:ext>
            </a:extLst>
          </p:cNvPr>
          <p:cNvSpPr>
            <a:spLocks noGrp="1"/>
          </p:cNvSpPr>
          <p:nvPr>
            <p:ph type="body" sz="quarter" idx="48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9" name="Text Placeholder 38">
            <a:extLst>
              <a:ext uri="{FF2B5EF4-FFF2-40B4-BE49-F238E27FC236}">
                <a16:creationId xmlns:a16="http://schemas.microsoft.com/office/drawing/2014/main" id="{F1D34D15-295F-4954-815A-0D934E087D8B}"/>
              </a:ext>
            </a:extLst>
          </p:cNvPr>
          <p:cNvSpPr>
            <a:spLocks noGrp="1"/>
          </p:cNvSpPr>
          <p:nvPr>
            <p:ph type="body" sz="quarter" idx="49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0" name="Text Placeholder 39">
            <a:extLst>
              <a:ext uri="{FF2B5EF4-FFF2-40B4-BE49-F238E27FC236}">
                <a16:creationId xmlns:a16="http://schemas.microsoft.com/office/drawing/2014/main" id="{FA2EA71A-6826-407E-8552-D99E483823DC}"/>
              </a:ext>
            </a:extLst>
          </p:cNvPr>
          <p:cNvSpPr>
            <a:spLocks noGrp="1"/>
          </p:cNvSpPr>
          <p:nvPr>
            <p:ph type="body" sz="quarter" idx="5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1" name="Text Placeholder 40">
            <a:extLst>
              <a:ext uri="{FF2B5EF4-FFF2-40B4-BE49-F238E27FC236}">
                <a16:creationId xmlns:a16="http://schemas.microsoft.com/office/drawing/2014/main" id="{36D6F900-5FA9-4677-AABE-BADB98C582BF}"/>
              </a:ext>
            </a:extLst>
          </p:cNvPr>
          <p:cNvSpPr>
            <a:spLocks noGrp="1"/>
          </p:cNvSpPr>
          <p:nvPr>
            <p:ph type="body" sz="quarter" idx="5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2" name="Text Placeholder 41">
            <a:extLst>
              <a:ext uri="{FF2B5EF4-FFF2-40B4-BE49-F238E27FC236}">
                <a16:creationId xmlns:a16="http://schemas.microsoft.com/office/drawing/2014/main" id="{B1299C14-0496-4AC6-BAFB-63ADBCFA1756}"/>
              </a:ext>
            </a:extLst>
          </p:cNvPr>
          <p:cNvSpPr>
            <a:spLocks noGrp="1"/>
          </p:cNvSpPr>
          <p:nvPr>
            <p:ph type="body" sz="quarter" idx="5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3" name="Text Placeholder 42">
            <a:extLst>
              <a:ext uri="{FF2B5EF4-FFF2-40B4-BE49-F238E27FC236}">
                <a16:creationId xmlns:a16="http://schemas.microsoft.com/office/drawing/2014/main" id="{3B72FD52-1118-4074-AEF5-99FF21D19C9E}"/>
              </a:ext>
            </a:extLst>
          </p:cNvPr>
          <p:cNvSpPr>
            <a:spLocks noGrp="1"/>
          </p:cNvSpPr>
          <p:nvPr>
            <p:ph type="body" sz="quarter" idx="53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4" name="Text Placeholder 43">
            <a:extLst>
              <a:ext uri="{FF2B5EF4-FFF2-40B4-BE49-F238E27FC236}">
                <a16:creationId xmlns:a16="http://schemas.microsoft.com/office/drawing/2014/main" id="{ACA6A0E5-9A3C-4F05-9ABB-62815942592E}"/>
              </a:ext>
            </a:extLst>
          </p:cNvPr>
          <p:cNvSpPr>
            <a:spLocks noGrp="1"/>
          </p:cNvSpPr>
          <p:nvPr>
            <p:ph type="body" sz="quarter" idx="54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5" name="Text Placeholder 44">
            <a:extLst>
              <a:ext uri="{FF2B5EF4-FFF2-40B4-BE49-F238E27FC236}">
                <a16:creationId xmlns:a16="http://schemas.microsoft.com/office/drawing/2014/main" id="{969AEC58-F760-4863-B9EE-083412F83044}"/>
              </a:ext>
            </a:extLst>
          </p:cNvPr>
          <p:cNvSpPr>
            <a:spLocks noGrp="1"/>
          </p:cNvSpPr>
          <p:nvPr>
            <p:ph type="body" sz="quarter" idx="55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6" name="Text Placeholder 45">
            <a:extLst>
              <a:ext uri="{FF2B5EF4-FFF2-40B4-BE49-F238E27FC236}">
                <a16:creationId xmlns:a16="http://schemas.microsoft.com/office/drawing/2014/main" id="{BB99F0C8-9B1B-41DC-B5F1-81BB2BCD166F}"/>
              </a:ext>
            </a:extLst>
          </p:cNvPr>
          <p:cNvSpPr>
            <a:spLocks noGrp="1"/>
          </p:cNvSpPr>
          <p:nvPr>
            <p:ph type="body" sz="quarter" idx="56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7" name="Text Placeholder 46">
            <a:extLst>
              <a:ext uri="{FF2B5EF4-FFF2-40B4-BE49-F238E27FC236}">
                <a16:creationId xmlns:a16="http://schemas.microsoft.com/office/drawing/2014/main" id="{9E5FA06C-2081-48AF-B8E4-6F4E383D71A6}"/>
              </a:ext>
            </a:extLst>
          </p:cNvPr>
          <p:cNvSpPr>
            <a:spLocks noGrp="1"/>
          </p:cNvSpPr>
          <p:nvPr>
            <p:ph type="body" sz="quarter" idx="57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8" name="Text Placeholder 47">
            <a:extLst>
              <a:ext uri="{FF2B5EF4-FFF2-40B4-BE49-F238E27FC236}">
                <a16:creationId xmlns:a16="http://schemas.microsoft.com/office/drawing/2014/main" id="{4977E2F8-28D2-4DC8-9561-A42A353B8462}"/>
              </a:ext>
            </a:extLst>
          </p:cNvPr>
          <p:cNvSpPr>
            <a:spLocks noGrp="1"/>
          </p:cNvSpPr>
          <p:nvPr>
            <p:ph type="body" sz="quarter" idx="58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9" name="Text Placeholder 48">
            <a:extLst>
              <a:ext uri="{FF2B5EF4-FFF2-40B4-BE49-F238E27FC236}">
                <a16:creationId xmlns:a16="http://schemas.microsoft.com/office/drawing/2014/main" id="{9B6CEE39-CDA6-48D3-B46A-E21912290390}"/>
              </a:ext>
            </a:extLst>
          </p:cNvPr>
          <p:cNvSpPr>
            <a:spLocks noGrp="1"/>
          </p:cNvSpPr>
          <p:nvPr>
            <p:ph type="body" sz="quarter" idx="59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0" name="Text Placeholder 49">
            <a:extLst>
              <a:ext uri="{FF2B5EF4-FFF2-40B4-BE49-F238E27FC236}">
                <a16:creationId xmlns:a16="http://schemas.microsoft.com/office/drawing/2014/main" id="{EF97AFFE-792F-4ED5-866B-50C5F6FCCFCE}"/>
              </a:ext>
            </a:extLst>
          </p:cNvPr>
          <p:cNvSpPr>
            <a:spLocks noGrp="1"/>
          </p:cNvSpPr>
          <p:nvPr>
            <p:ph type="body" sz="quarter" idx="6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1" name="Text Placeholder 50">
            <a:extLst>
              <a:ext uri="{FF2B5EF4-FFF2-40B4-BE49-F238E27FC236}">
                <a16:creationId xmlns:a16="http://schemas.microsoft.com/office/drawing/2014/main" id="{01870847-D7D1-4085-BC27-5C2E4D273ED0}"/>
              </a:ext>
            </a:extLst>
          </p:cNvPr>
          <p:cNvSpPr>
            <a:spLocks noGrp="1"/>
          </p:cNvSpPr>
          <p:nvPr>
            <p:ph type="body" sz="quarter" idx="6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2" name="Text Placeholder 51">
            <a:extLst>
              <a:ext uri="{FF2B5EF4-FFF2-40B4-BE49-F238E27FC236}">
                <a16:creationId xmlns:a16="http://schemas.microsoft.com/office/drawing/2014/main" id="{45EAA9CF-0550-4F20-85C4-A64D19B0B61C}"/>
              </a:ext>
            </a:extLst>
          </p:cNvPr>
          <p:cNvSpPr>
            <a:spLocks noGrp="1"/>
          </p:cNvSpPr>
          <p:nvPr>
            <p:ph type="body" sz="quarter" idx="6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3" name="Text Placeholder 52">
            <a:extLst>
              <a:ext uri="{FF2B5EF4-FFF2-40B4-BE49-F238E27FC236}">
                <a16:creationId xmlns:a16="http://schemas.microsoft.com/office/drawing/2014/main" id="{26E0572A-B633-44B4-A2B0-C37F5F915739}"/>
              </a:ext>
            </a:extLst>
          </p:cNvPr>
          <p:cNvSpPr>
            <a:spLocks noGrp="1"/>
          </p:cNvSpPr>
          <p:nvPr>
            <p:ph type="body" sz="quarter" idx="63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4" name="Text Placeholder 53">
            <a:extLst>
              <a:ext uri="{FF2B5EF4-FFF2-40B4-BE49-F238E27FC236}">
                <a16:creationId xmlns:a16="http://schemas.microsoft.com/office/drawing/2014/main" id="{DDE8D5C5-A5C6-4578-95A9-CBEA89519047}"/>
              </a:ext>
            </a:extLst>
          </p:cNvPr>
          <p:cNvSpPr>
            <a:spLocks noGrp="1"/>
          </p:cNvSpPr>
          <p:nvPr>
            <p:ph type="body" sz="quarter" idx="64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5" name="Text Placeholder 54">
            <a:extLst>
              <a:ext uri="{FF2B5EF4-FFF2-40B4-BE49-F238E27FC236}">
                <a16:creationId xmlns:a16="http://schemas.microsoft.com/office/drawing/2014/main" id="{60C47C61-2276-4379-A4EA-EFA94610C894}"/>
              </a:ext>
            </a:extLst>
          </p:cNvPr>
          <p:cNvSpPr>
            <a:spLocks noGrp="1"/>
          </p:cNvSpPr>
          <p:nvPr>
            <p:ph type="body" sz="quarter" idx="65"/>
          </p:nvPr>
        </p:nvSpPr>
        <p:spPr/>
        <p:txBody>
          <a:bodyPr/>
          <a:lstStyle/>
          <a:p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989300478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DESIGN_ID_OFFICE THEME" val="pdKPMqd0"/>
  <p:tag name="ARTICULATE_DESIGN_ID_CUSTOM DESIGN" val="d2BCWNTa"/>
  <p:tag name="ARTICULATE_PROJECT_OPEN" val="0"/>
  <p:tag name="ARTICULATE_SLIDE_COUNT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409</TotalTime>
  <Words>0</Words>
  <Application>Microsoft Office PowerPoint</Application>
  <PresentationFormat>A4 Paper (210x297 mm)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Verdana</vt:lpstr>
      <vt:lpstr>Custom Design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David</dc:creator>
  <cp:lastModifiedBy>David Gibson</cp:lastModifiedBy>
  <cp:revision>4</cp:revision>
  <dcterms:created xsi:type="dcterms:W3CDTF">2020-04-24T06:01:29Z</dcterms:created>
  <dcterms:modified xsi:type="dcterms:W3CDTF">2022-03-17T14:35:51Z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C491B1F6-1A45-42A4-871E-DE34A44EC0D8</vt:lpwstr>
  </property>
  <property fmtid="{D5CDD505-2E9C-101B-9397-08002B2CF9AE}" pid="3" name="ArticulatePath">
    <vt:lpwstr>https://eurekatp-my.sharepoint.com/personal/david_eureka-tp_com/Documents/_Workshop/St Annes Hospice/Live Virtual Training/Day 3 - Part 2 - Bringing It All Together/Day 5 - Webinar Structure - Placemat</vt:lpwstr>
  </property>
</Properties>
</file>