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9F"/>
    <a:srgbClr val="F0EFF4"/>
    <a:srgbClr val="0F3234"/>
    <a:srgbClr val="8C725D"/>
    <a:srgbClr val="01877E"/>
    <a:srgbClr val="151E23"/>
    <a:srgbClr val="E61AA8"/>
    <a:srgbClr val="CCFF99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3AAE0-B190-46E7-AE40-8EA8FD970C04}" v="131" dt="2022-01-21T09:07:15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4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1D73AAE0-B190-46E7-AE40-8EA8FD970C04}"/>
    <pc:docChg chg="custSel addSld delSld modSld modMainMaster replTag delTag">
      <pc:chgData name="David Gibson" userId="84f16409-35aa-496c-9d5b-c573bc27627a" providerId="ADAL" clId="{1D73AAE0-B190-46E7-AE40-8EA8FD970C04}" dt="2022-01-21T09:07:54.010" v="291"/>
      <pc:docMkLst>
        <pc:docMk/>
      </pc:docMkLst>
      <pc:sldChg chg="new replTag">
        <pc:chgData name="David Gibson" userId="84f16409-35aa-496c-9d5b-c573bc27627a" providerId="ADAL" clId="{1D73AAE0-B190-46E7-AE40-8EA8FD970C04}" dt="2022-01-21T09:07:54.009" v="289"/>
        <pc:sldMkLst>
          <pc:docMk/>
          <pc:sldMk cId="266045258" sldId="256"/>
        </pc:sldMkLst>
      </pc:sldChg>
      <pc:sldChg chg="modSp del mod replTag delTag">
        <pc:chgData name="David Gibson" userId="84f16409-35aa-496c-9d5b-c573bc27627a" providerId="ADAL" clId="{1D73AAE0-B190-46E7-AE40-8EA8FD970C04}" dt="2022-01-21T09:00:57.473" v="15" actId="47"/>
        <pc:sldMkLst>
          <pc:docMk/>
          <pc:sldMk cId="681871471" sldId="256"/>
        </pc:sldMkLst>
        <pc:spChg chg="mod">
          <ac:chgData name="David Gibson" userId="84f16409-35aa-496c-9d5b-c573bc27627a" providerId="ADAL" clId="{1D73AAE0-B190-46E7-AE40-8EA8FD970C04}" dt="2022-01-21T09:00:27.380" v="11" actId="20577"/>
          <ac:spMkLst>
            <pc:docMk/>
            <pc:sldMk cId="681871471" sldId="256"/>
            <ac:spMk id="42" creationId="{00000000-0000-0000-0000-000000000000}"/>
          </ac:spMkLst>
        </pc:spChg>
        <pc:grpChg chg="mod">
          <ac:chgData name="David Gibson" userId="84f16409-35aa-496c-9d5b-c573bc27627a" providerId="ADAL" clId="{1D73AAE0-B190-46E7-AE40-8EA8FD970C04}" dt="2022-01-21T09:00:44.715" v="12" actId="554"/>
          <ac:grpSpMkLst>
            <pc:docMk/>
            <pc:sldMk cId="681871471" sldId="256"/>
            <ac:grpSpMk id="43" creationId="{00000000-0000-0000-0000-000000000000}"/>
          </ac:grpSpMkLst>
        </pc:grpChg>
        <pc:grpChg chg="mod">
          <ac:chgData name="David Gibson" userId="84f16409-35aa-496c-9d5b-c573bc27627a" providerId="ADAL" clId="{1D73AAE0-B190-46E7-AE40-8EA8FD970C04}" dt="2022-01-21T09:00:44.715" v="12" actId="554"/>
          <ac:grpSpMkLst>
            <pc:docMk/>
            <pc:sldMk cId="681871471" sldId="256"/>
            <ac:grpSpMk id="45" creationId="{00000000-0000-0000-0000-000000000000}"/>
          </ac:grpSpMkLst>
        </pc:grpChg>
      </pc:sldChg>
      <pc:sldMasterChg chg="addSp delSp modSp mod replTag delTag addSldLayout delSldLayout modSldLayout">
        <pc:chgData name="David Gibson" userId="84f16409-35aa-496c-9d5b-c573bc27627a" providerId="ADAL" clId="{1D73AAE0-B190-46E7-AE40-8EA8FD970C04}" dt="2022-01-21T09:07:32.705" v="287" actId="1035"/>
        <pc:sldMasterMkLst>
          <pc:docMk/>
          <pc:sldMasterMk cId="2072208557" sldId="2147483648"/>
        </pc:sldMasterMkLst>
        <pc:spChg chg="del">
          <ac:chgData name="David Gibson" userId="84f16409-35aa-496c-9d5b-c573bc27627a" providerId="ADAL" clId="{1D73AAE0-B190-46E7-AE40-8EA8FD970C04}" dt="2022-01-21T09:01:11.076" v="24" actId="478"/>
          <ac:spMkLst>
            <pc:docMk/>
            <pc:sldMasterMk cId="2072208557" sldId="2147483648"/>
            <ac:spMk id="2" creationId="{00000000-0000-0000-0000-000000000000}"/>
          </ac:spMkLst>
        </pc:spChg>
        <pc:spChg chg="del">
          <ac:chgData name="David Gibson" userId="84f16409-35aa-496c-9d5b-c573bc27627a" providerId="ADAL" clId="{1D73AAE0-B190-46E7-AE40-8EA8FD970C04}" dt="2022-01-21T09:01:11.076" v="24" actId="478"/>
          <ac:spMkLst>
            <pc:docMk/>
            <pc:sldMasterMk cId="2072208557" sldId="2147483648"/>
            <ac:spMk id="3" creationId="{00000000-0000-0000-0000-000000000000}"/>
          </ac:spMkLst>
        </pc:spChg>
        <pc:spChg chg="del">
          <ac:chgData name="David Gibson" userId="84f16409-35aa-496c-9d5b-c573bc27627a" providerId="ADAL" clId="{1D73AAE0-B190-46E7-AE40-8EA8FD970C04}" dt="2022-01-21T09:01:11.076" v="24" actId="478"/>
          <ac:spMkLst>
            <pc:docMk/>
            <pc:sldMasterMk cId="2072208557" sldId="2147483648"/>
            <ac:spMk id="4" creationId="{00000000-0000-0000-0000-000000000000}"/>
          </ac:spMkLst>
        </pc:spChg>
        <pc:spChg chg="del">
          <ac:chgData name="David Gibson" userId="84f16409-35aa-496c-9d5b-c573bc27627a" providerId="ADAL" clId="{1D73AAE0-B190-46E7-AE40-8EA8FD970C04}" dt="2022-01-21T09:01:11.076" v="24" actId="478"/>
          <ac:spMkLst>
            <pc:docMk/>
            <pc:sldMasterMk cId="2072208557" sldId="2147483648"/>
            <ac:spMk id="5" creationId="{00000000-0000-0000-0000-000000000000}"/>
          </ac:spMkLst>
        </pc:spChg>
        <pc:spChg chg="del">
          <ac:chgData name="David Gibson" userId="84f16409-35aa-496c-9d5b-c573bc27627a" providerId="ADAL" clId="{1D73AAE0-B190-46E7-AE40-8EA8FD970C04}" dt="2022-01-21T09:01:11.076" v="24" actId="478"/>
          <ac:spMkLst>
            <pc:docMk/>
            <pc:sldMasterMk cId="2072208557" sldId="2147483648"/>
            <ac:spMk id="6" creationId="{00000000-0000-0000-0000-000000000000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7" creationId="{2B764FBB-E5A7-428F-9760-78A5F4EB7992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8" creationId="{02A38B7C-EF99-46EF-B891-84F95DDEC347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9" creationId="{3AF4488F-A24D-43B3-9B27-CB3B35602CEB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0" creationId="{2DCD7694-47D1-4A59-ADBA-1F7E5C66DEDB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1" creationId="{219757C9-A392-4B57-B2EE-4C99F2610CE7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2" creationId="{941C46AC-C1D6-4DD8-9175-7C7DE644BB32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3" creationId="{65B173C6-CAB8-4122-9A82-12344F81EAD4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4" creationId="{0F23FB07-3914-4A16-8C2D-6AFD65DA3035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5" creationId="{13CF625A-29A1-44DA-8594-3F568F98666F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6" creationId="{E912F8B9-6D4C-42C1-8D70-4B4FB81AC350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7" creationId="{00026B49-39E9-430B-AFCF-831AE7121B40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8" creationId="{441B7BB3-2CA4-4E9B-8568-31814E529B88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19" creationId="{8EA6D392-64D0-4522-88DF-6AE7FE50B59D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0" creationId="{4CE23F80-3FE0-46D4-BEB5-4035C69A4435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1" creationId="{CC2A43CA-6807-471F-990C-92741869DFA5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2" creationId="{B9EFE638-C39F-4A5B-B4F9-0F24DF3E1F23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3" creationId="{D7B9C829-9F79-49D9-8B30-79CDB2674A70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4" creationId="{8A891B89-879B-43E8-871E-1F613E470149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6" creationId="{03DD8764-6DFD-46F8-9939-1A7BF0BC7D29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7" creationId="{CC38F694-5F65-468B-8C0D-692D0383471A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8" creationId="{9BC0FE98-4FE2-4A69-8B86-222DC8B3A28B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29" creationId="{CEEBB9B9-05AA-42FD-851C-14D7221DEA0F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0" creationId="{8F48CB2B-BE7F-4F4C-9ED4-2352E33BE327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1" creationId="{2268674B-1634-4188-8D4E-B72A1BC412B6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2" creationId="{74EB4B7B-C979-44BF-A5EA-2046DE16059D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3" creationId="{B3AC765D-10F0-42A8-8445-0FC371DE48D6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4" creationId="{210C7CA0-9B08-4DD8-AFA1-1FF3BD14B34D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5" creationId="{97DFD010-6D33-4B05-949C-4DC8E87B6975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6" creationId="{BBD138DF-D2C0-409F-A5E1-FB4434255FDF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7" creationId="{7CED5B5A-EA3A-4DAA-873E-275782451559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38" creationId="{1D5452FD-0AEE-41F0-A6E2-888C5F4D428E}"/>
          </ac:spMkLst>
        </pc:spChg>
        <pc:spChg chg="add 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43" creationId="{309F1D21-E9C3-412E-9632-3F46BA963AE7}"/>
          </ac:spMkLst>
        </pc:spChg>
        <pc:spChg chg="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46" creationId="{2959E6B9-B44D-408B-8C2A-8BEA3E6481D5}"/>
          </ac:spMkLst>
        </pc:spChg>
        <pc:spChg chg="mod">
          <ac:chgData name="David Gibson" userId="84f16409-35aa-496c-9d5b-c573bc27627a" providerId="ADAL" clId="{1D73AAE0-B190-46E7-AE40-8EA8FD970C04}" dt="2022-01-21T09:01:12.265" v="25"/>
          <ac:spMkLst>
            <pc:docMk/>
            <pc:sldMasterMk cId="2072208557" sldId="2147483648"/>
            <ac:spMk id="49" creationId="{F6E2BCC8-AD13-4092-A939-FC0446D8BB44}"/>
          </ac:spMkLst>
        </pc:spChg>
        <pc:grpChg chg="add mod">
          <ac:chgData name="David Gibson" userId="84f16409-35aa-496c-9d5b-c573bc27627a" providerId="ADAL" clId="{1D73AAE0-B190-46E7-AE40-8EA8FD970C04}" dt="2022-01-21T09:01:12.265" v="25"/>
          <ac:grpSpMkLst>
            <pc:docMk/>
            <pc:sldMasterMk cId="2072208557" sldId="2147483648"/>
            <ac:grpSpMk id="44" creationId="{6BF8710A-0A22-4168-9185-5223557B9718}"/>
          </ac:grpSpMkLst>
        </pc:grpChg>
        <pc:grpChg chg="add mod">
          <ac:chgData name="David Gibson" userId="84f16409-35aa-496c-9d5b-c573bc27627a" providerId="ADAL" clId="{1D73AAE0-B190-46E7-AE40-8EA8FD970C04}" dt="2022-01-21T09:01:12.265" v="25"/>
          <ac:grpSpMkLst>
            <pc:docMk/>
            <pc:sldMasterMk cId="2072208557" sldId="2147483648"/>
            <ac:grpSpMk id="47" creationId="{7B0A5EDC-4B4F-4898-A0A4-2D3D6EE24C32}"/>
          </ac:grpSpMkLst>
        </pc:grpChg>
        <pc:picChg chg="mod">
          <ac:chgData name="David Gibson" userId="84f16409-35aa-496c-9d5b-c573bc27627a" providerId="ADAL" clId="{1D73AAE0-B190-46E7-AE40-8EA8FD970C04}" dt="2022-01-21T09:01:12.265" v="25"/>
          <ac:picMkLst>
            <pc:docMk/>
            <pc:sldMasterMk cId="2072208557" sldId="2147483648"/>
            <ac:picMk id="45" creationId="{D77248FD-F32C-46E6-90ED-A008885BFC65}"/>
          </ac:picMkLst>
        </pc:picChg>
        <pc:picChg chg="mod">
          <ac:chgData name="David Gibson" userId="84f16409-35aa-496c-9d5b-c573bc27627a" providerId="ADAL" clId="{1D73AAE0-B190-46E7-AE40-8EA8FD970C04}" dt="2022-01-21T09:01:12.265" v="25"/>
          <ac:picMkLst>
            <pc:docMk/>
            <pc:sldMasterMk cId="2072208557" sldId="2147483648"/>
            <ac:picMk id="48" creationId="{68216D56-BC23-4B2A-AA46-A026EE77A158}"/>
          </ac:picMkLst>
        </pc:picChg>
        <pc:picChg chg="add mod">
          <ac:chgData name="David Gibson" userId="84f16409-35aa-496c-9d5b-c573bc27627a" providerId="ADAL" clId="{1D73AAE0-B190-46E7-AE40-8EA8FD970C04}" dt="2022-01-21T09:01:12.265" v="25"/>
          <ac:picMkLst>
            <pc:docMk/>
            <pc:sldMasterMk cId="2072208557" sldId="2147483648"/>
            <ac:picMk id="50" creationId="{4D12DFFC-2231-4D98-BF3F-233BCD984885}"/>
          </ac:picMkLst>
        </pc:picChg>
        <pc:cxnChg chg="add mod">
          <ac:chgData name="David Gibson" userId="84f16409-35aa-496c-9d5b-c573bc27627a" providerId="ADAL" clId="{1D73AAE0-B190-46E7-AE40-8EA8FD970C04}" dt="2022-01-21T09:01:12.265" v="25"/>
          <ac:cxnSpMkLst>
            <pc:docMk/>
            <pc:sldMasterMk cId="2072208557" sldId="2147483648"/>
            <ac:cxnSpMk id="25" creationId="{220F2471-CB5D-47EC-819F-6D9C6CE93242}"/>
          </ac:cxnSpMkLst>
        </pc:cxnChg>
        <pc:cxnChg chg="add mod">
          <ac:chgData name="David Gibson" userId="84f16409-35aa-496c-9d5b-c573bc27627a" providerId="ADAL" clId="{1D73AAE0-B190-46E7-AE40-8EA8FD970C04}" dt="2022-01-21T09:01:12.265" v="25"/>
          <ac:cxnSpMkLst>
            <pc:docMk/>
            <pc:sldMasterMk cId="2072208557" sldId="2147483648"/>
            <ac:cxnSpMk id="39" creationId="{24DB7EBF-D084-4B75-BF00-2E7F70495A4F}"/>
          </ac:cxnSpMkLst>
        </pc:cxnChg>
        <pc:cxnChg chg="add mod">
          <ac:chgData name="David Gibson" userId="84f16409-35aa-496c-9d5b-c573bc27627a" providerId="ADAL" clId="{1D73AAE0-B190-46E7-AE40-8EA8FD970C04}" dt="2022-01-21T09:01:12.265" v="25"/>
          <ac:cxnSpMkLst>
            <pc:docMk/>
            <pc:sldMasterMk cId="2072208557" sldId="2147483648"/>
            <ac:cxnSpMk id="40" creationId="{84A21E1B-C44F-42FC-9B9A-DB8B5B58287D}"/>
          </ac:cxnSpMkLst>
        </pc:cxnChg>
        <pc:cxnChg chg="add mod">
          <ac:chgData name="David Gibson" userId="84f16409-35aa-496c-9d5b-c573bc27627a" providerId="ADAL" clId="{1D73AAE0-B190-46E7-AE40-8EA8FD970C04}" dt="2022-01-21T09:01:12.265" v="25"/>
          <ac:cxnSpMkLst>
            <pc:docMk/>
            <pc:sldMasterMk cId="2072208557" sldId="2147483648"/>
            <ac:cxnSpMk id="41" creationId="{B0159AA6-CD1E-407B-BABE-C4ED706952D0}"/>
          </ac:cxnSpMkLst>
        </pc:cxnChg>
        <pc:cxnChg chg="add mod">
          <ac:chgData name="David Gibson" userId="84f16409-35aa-496c-9d5b-c573bc27627a" providerId="ADAL" clId="{1D73AAE0-B190-46E7-AE40-8EA8FD970C04}" dt="2022-01-21T09:01:12.265" v="25"/>
          <ac:cxnSpMkLst>
            <pc:docMk/>
            <pc:sldMasterMk cId="2072208557" sldId="2147483648"/>
            <ac:cxnSpMk id="42" creationId="{CDC82B4F-1A9B-482B-A7B8-6908AF3E04EE}"/>
          </ac:cxnSpMkLst>
        </pc:cxnChg>
        <pc:sldLayoutChg chg="del replTag">
          <pc:chgData name="David Gibson" userId="84f16409-35aa-496c-9d5b-c573bc27627a" providerId="ADAL" clId="{1D73AAE0-B190-46E7-AE40-8EA8FD970C04}" dt="2022-01-21T09:01:20.914" v="29" actId="2696"/>
          <pc:sldLayoutMkLst>
            <pc:docMk/>
            <pc:sldMasterMk cId="2072208557" sldId="2147483648"/>
            <pc:sldLayoutMk cId="2786665393" sldId="2147483649"/>
          </pc:sldLayoutMkLst>
        </pc:sldLayoutChg>
        <pc:sldLayoutChg chg="addSp delSp modSp new mod replId replTag delTag">
          <pc:chgData name="David Gibson" userId="84f16409-35aa-496c-9d5b-c573bc27627a" providerId="ADAL" clId="{1D73AAE0-B190-46E7-AE40-8EA8FD970C04}" dt="2022-01-21T09:07:32.705" v="287" actId="1035"/>
          <pc:sldLayoutMkLst>
            <pc:docMk/>
            <pc:sldMasterMk cId="2072208557" sldId="2147483648"/>
            <pc:sldLayoutMk cId="4290049476" sldId="2147483649"/>
          </pc:sldLayoutMkLst>
          <pc:spChg chg="del">
            <ac:chgData name="David Gibson" userId="84f16409-35aa-496c-9d5b-c573bc27627a" providerId="ADAL" clId="{1D73AAE0-B190-46E7-AE40-8EA8FD970C04}" dt="2022-01-21T09:01:36.768" v="56" actId="478"/>
            <ac:spMkLst>
              <pc:docMk/>
              <pc:sldMasterMk cId="2072208557" sldId="2147483648"/>
              <pc:sldLayoutMk cId="4290049476" sldId="2147483649"/>
              <ac:spMk id="2" creationId="{E61CC495-CCA8-4598-A555-1C8B59D5D65E}"/>
            </ac:spMkLst>
          </pc:spChg>
          <pc:spChg chg="add del">
            <ac:chgData name="David Gibson" userId="84f16409-35aa-496c-9d5b-c573bc27627a" providerId="ADAL" clId="{1D73AAE0-B190-46E7-AE40-8EA8FD970C04}" dt="2022-01-21T09:01:49.172" v="57" actId="11529"/>
            <ac:spMkLst>
              <pc:docMk/>
              <pc:sldMasterMk cId="2072208557" sldId="2147483648"/>
              <pc:sldLayoutMk cId="4290049476" sldId="2147483649"/>
              <ac:spMk id="3" creationId="{309525A9-140A-43FB-A29B-E52910FA6230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4" creationId="{8FF1816F-6D9E-47A2-BD9E-D5D82AE7AE48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5" creationId="{952DBD36-2FA9-41E7-8FB7-38B36634F0A5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6" creationId="{10BBD752-5A2A-4634-872B-3620C5D90C0F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7" creationId="{199AA77E-96AF-4C51-BB7A-CBB781EA5F66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8" creationId="{F5194E97-54C3-40FC-9FBB-2A109D24EDD3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9" creationId="{8234BD8C-4B88-4152-93F1-CC41315B3AD1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10" creationId="{6A012C1E-073A-4E02-9BFD-57BB87767176}"/>
            </ac:spMkLst>
          </pc:spChg>
          <pc:spChg chg="add mod">
            <ac:chgData name="David Gibson" userId="84f16409-35aa-496c-9d5b-c573bc27627a" providerId="ADAL" clId="{1D73AAE0-B190-46E7-AE40-8EA8FD970C04}" dt="2022-01-21T09:05:13.306" v="221" actId="3064"/>
            <ac:spMkLst>
              <pc:docMk/>
              <pc:sldMasterMk cId="2072208557" sldId="2147483648"/>
              <pc:sldLayoutMk cId="4290049476" sldId="2147483649"/>
              <ac:spMk id="11" creationId="{E98AD451-CA7C-4397-8DA3-50B617058F42}"/>
            </ac:spMkLst>
          </pc:spChg>
          <pc:spChg chg="add mod">
            <ac:chgData name="David Gibson" userId="84f16409-35aa-496c-9d5b-c573bc27627a" providerId="ADAL" clId="{1D73AAE0-B190-46E7-AE40-8EA8FD970C04}" dt="2022-01-21T09:05:27.588" v="222" actId="3064"/>
            <ac:spMkLst>
              <pc:docMk/>
              <pc:sldMasterMk cId="2072208557" sldId="2147483648"/>
              <pc:sldLayoutMk cId="4290049476" sldId="2147483649"/>
              <ac:spMk id="12" creationId="{4075C577-6B16-4428-ADC3-3DF2D3DD4BA4}"/>
            </ac:spMkLst>
          </pc:spChg>
          <pc:spChg chg="add mod">
            <ac:chgData name="David Gibson" userId="84f16409-35aa-496c-9d5b-c573bc27627a" providerId="ADAL" clId="{1D73AAE0-B190-46E7-AE40-8EA8FD970C04}" dt="2022-01-21T09:05:27.588" v="222" actId="3064"/>
            <ac:spMkLst>
              <pc:docMk/>
              <pc:sldMasterMk cId="2072208557" sldId="2147483648"/>
              <pc:sldLayoutMk cId="4290049476" sldId="2147483649"/>
              <ac:spMk id="13" creationId="{5AC000AE-989E-4883-99C7-E1503789DFCA}"/>
            </ac:spMkLst>
          </pc:spChg>
          <pc:spChg chg="add mod">
            <ac:chgData name="David Gibson" userId="84f16409-35aa-496c-9d5b-c573bc27627a" providerId="ADAL" clId="{1D73AAE0-B190-46E7-AE40-8EA8FD970C04}" dt="2022-01-21T09:06:03.477" v="265" actId="20577"/>
            <ac:spMkLst>
              <pc:docMk/>
              <pc:sldMasterMk cId="2072208557" sldId="2147483648"/>
              <pc:sldLayoutMk cId="4290049476" sldId="2147483649"/>
              <ac:spMk id="14" creationId="{790C78B5-4BEB-4877-90FE-A4AAB483FC9C}"/>
            </ac:spMkLst>
          </pc:spChg>
          <pc:spChg chg="add mod">
            <ac:chgData name="David Gibson" userId="84f16409-35aa-496c-9d5b-c573bc27627a" providerId="ADAL" clId="{1D73AAE0-B190-46E7-AE40-8EA8FD970C04}" dt="2022-01-21T09:06:25.038" v="267" actId="1076"/>
            <ac:spMkLst>
              <pc:docMk/>
              <pc:sldMasterMk cId="2072208557" sldId="2147483648"/>
              <pc:sldLayoutMk cId="4290049476" sldId="2147483649"/>
              <ac:spMk id="15" creationId="{57EDDB89-3120-458D-95F6-AA1128DE798D}"/>
            </ac:spMkLst>
          </pc:spChg>
          <pc:spChg chg="add mod">
            <ac:chgData name="David Gibson" userId="84f16409-35aa-496c-9d5b-c573bc27627a" providerId="ADAL" clId="{1D73AAE0-B190-46E7-AE40-8EA8FD970C04}" dt="2022-01-21T09:06:35.460" v="269" actId="1076"/>
            <ac:spMkLst>
              <pc:docMk/>
              <pc:sldMasterMk cId="2072208557" sldId="2147483648"/>
              <pc:sldLayoutMk cId="4290049476" sldId="2147483649"/>
              <ac:spMk id="16" creationId="{18DF86AE-A890-42CC-987A-88965BB44ACB}"/>
            </ac:spMkLst>
          </pc:spChg>
          <pc:spChg chg="add mod">
            <ac:chgData name="David Gibson" userId="84f16409-35aa-496c-9d5b-c573bc27627a" providerId="ADAL" clId="{1D73AAE0-B190-46E7-AE40-8EA8FD970C04}" dt="2022-01-21T09:06:45.281" v="271" actId="1076"/>
            <ac:spMkLst>
              <pc:docMk/>
              <pc:sldMasterMk cId="2072208557" sldId="2147483648"/>
              <pc:sldLayoutMk cId="4290049476" sldId="2147483649"/>
              <ac:spMk id="17" creationId="{196F8C55-7C31-455A-9602-91D6B0AF0606}"/>
            </ac:spMkLst>
          </pc:spChg>
          <pc:spChg chg="add mod">
            <ac:chgData name="David Gibson" userId="84f16409-35aa-496c-9d5b-c573bc27627a" providerId="ADAL" clId="{1D73AAE0-B190-46E7-AE40-8EA8FD970C04}" dt="2022-01-21T09:06:53.617" v="273" actId="1076"/>
            <ac:spMkLst>
              <pc:docMk/>
              <pc:sldMasterMk cId="2072208557" sldId="2147483648"/>
              <pc:sldLayoutMk cId="4290049476" sldId="2147483649"/>
              <ac:spMk id="18" creationId="{959D964C-A106-4DA3-AC36-2723989CAA08}"/>
            </ac:spMkLst>
          </pc:spChg>
          <pc:spChg chg="add mod">
            <ac:chgData name="David Gibson" userId="84f16409-35aa-496c-9d5b-c573bc27627a" providerId="ADAL" clId="{1D73AAE0-B190-46E7-AE40-8EA8FD970C04}" dt="2022-01-21T09:07:00.511" v="275" actId="1076"/>
            <ac:spMkLst>
              <pc:docMk/>
              <pc:sldMasterMk cId="2072208557" sldId="2147483648"/>
              <pc:sldLayoutMk cId="4290049476" sldId="2147483649"/>
              <ac:spMk id="19" creationId="{AEF206B5-37EA-4C41-A04C-2F4BBB97DDF0}"/>
            </ac:spMkLst>
          </pc:spChg>
          <pc:spChg chg="add mod">
            <ac:chgData name="David Gibson" userId="84f16409-35aa-496c-9d5b-c573bc27627a" providerId="ADAL" clId="{1D73AAE0-B190-46E7-AE40-8EA8FD970C04}" dt="2022-01-21T09:07:14.573" v="277" actId="1076"/>
            <ac:spMkLst>
              <pc:docMk/>
              <pc:sldMasterMk cId="2072208557" sldId="2147483648"/>
              <pc:sldLayoutMk cId="4290049476" sldId="2147483649"/>
              <ac:spMk id="20" creationId="{CDD0C15F-F74D-456D-BFEA-1E758C916814}"/>
            </ac:spMkLst>
          </pc:spChg>
          <pc:spChg chg="add mod">
            <ac:chgData name="David Gibson" userId="84f16409-35aa-496c-9d5b-c573bc27627a" providerId="ADAL" clId="{1D73AAE0-B190-46E7-AE40-8EA8FD970C04}" dt="2022-01-21T09:07:32.705" v="287" actId="1035"/>
            <ac:spMkLst>
              <pc:docMk/>
              <pc:sldMasterMk cId="2072208557" sldId="2147483648"/>
              <pc:sldLayoutMk cId="4290049476" sldId="2147483649"/>
              <ac:spMk id="21" creationId="{0CA7D06E-DF2B-470B-9258-CCCF3778B70B}"/>
            </ac:spMkLst>
          </pc:spChg>
        </pc:sldLayoutChg>
        <pc:sldLayoutChg chg="del replTag">
          <pc:chgData name="David Gibson" userId="84f16409-35aa-496c-9d5b-c573bc27627a" providerId="ADAL" clId="{1D73AAE0-B190-46E7-AE40-8EA8FD970C04}" dt="2022-01-21T09:01:22.150" v="31" actId="2696"/>
          <pc:sldLayoutMkLst>
            <pc:docMk/>
            <pc:sldMasterMk cId="2072208557" sldId="2147483648"/>
            <pc:sldLayoutMk cId="47792544" sldId="2147483650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2.727" v="33" actId="2696"/>
          <pc:sldLayoutMkLst>
            <pc:docMk/>
            <pc:sldMasterMk cId="2072208557" sldId="2147483648"/>
            <pc:sldLayoutMk cId="2547213759" sldId="2147483651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3.224" v="35" actId="2696"/>
          <pc:sldLayoutMkLst>
            <pc:docMk/>
            <pc:sldMasterMk cId="2072208557" sldId="2147483648"/>
            <pc:sldLayoutMk cId="4132682230" sldId="2147483652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3.615" v="37" actId="2696"/>
          <pc:sldLayoutMkLst>
            <pc:docMk/>
            <pc:sldMasterMk cId="2072208557" sldId="2147483648"/>
            <pc:sldLayoutMk cId="2284721859" sldId="2147483653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3.994" v="39" actId="2696"/>
          <pc:sldLayoutMkLst>
            <pc:docMk/>
            <pc:sldMasterMk cId="2072208557" sldId="2147483648"/>
            <pc:sldLayoutMk cId="1535261046" sldId="2147483654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4.727" v="41" actId="2696"/>
          <pc:sldLayoutMkLst>
            <pc:docMk/>
            <pc:sldMasterMk cId="2072208557" sldId="2147483648"/>
            <pc:sldLayoutMk cId="3090892187" sldId="2147483655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5.214" v="43" actId="2696"/>
          <pc:sldLayoutMkLst>
            <pc:docMk/>
            <pc:sldMasterMk cId="2072208557" sldId="2147483648"/>
            <pc:sldLayoutMk cId="1445510842" sldId="2147483656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5.684" v="45" actId="2696"/>
          <pc:sldLayoutMkLst>
            <pc:docMk/>
            <pc:sldMasterMk cId="2072208557" sldId="2147483648"/>
            <pc:sldLayoutMk cId="599073765" sldId="2147483657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6.067" v="47" actId="2696"/>
          <pc:sldLayoutMkLst>
            <pc:docMk/>
            <pc:sldMasterMk cId="2072208557" sldId="2147483648"/>
            <pc:sldLayoutMk cId="4125935406" sldId="2147483658"/>
          </pc:sldLayoutMkLst>
        </pc:sldLayoutChg>
        <pc:sldLayoutChg chg="del replTag">
          <pc:chgData name="David Gibson" userId="84f16409-35aa-496c-9d5b-c573bc27627a" providerId="ADAL" clId="{1D73AAE0-B190-46E7-AE40-8EA8FD970C04}" dt="2022-01-21T09:01:26.736" v="49" actId="2696"/>
          <pc:sldLayoutMkLst>
            <pc:docMk/>
            <pc:sldMasterMk cId="2072208557" sldId="2147483648"/>
            <pc:sldLayoutMk cId="177657993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1816F-6D9E-47A2-BD9E-D5D82AE7AE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839" y="1715550"/>
            <a:ext cx="450488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add your content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2DBD36-2FA9-41E7-8FB7-38B36634F0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839" y="2329347"/>
            <a:ext cx="450488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add your content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0BBD752-5A2A-4634-872B-3620C5D90C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39" y="2987881"/>
            <a:ext cx="450488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add your content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99AA77E-96AF-4C51-BB7A-CBB781EA5F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839" y="3612860"/>
            <a:ext cx="450488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add your content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194E97-54C3-40FC-9FBB-2A109D24ED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6831" y="1715550"/>
            <a:ext cx="102904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Method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34BD8C-4B88-4152-93F1-CC41315B3A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6831" y="2329347"/>
            <a:ext cx="102904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Method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A012C1E-073A-4E02-9BFD-57BB877671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6831" y="2987881"/>
            <a:ext cx="102904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Method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8AD451-CA7C-4397-8DA3-50B617058F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6831" y="3612860"/>
            <a:ext cx="1029048" cy="52850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Method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075C577-6B16-4428-ADC3-3DF2D3DD4B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288" y="4795708"/>
            <a:ext cx="1518406" cy="13702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add your definition of digital lesson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C000AE-989E-4883-99C7-E1503789DF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4589" y="4795708"/>
            <a:ext cx="1518406" cy="13995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add your definition of eLearning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90C78B5-4BEB-4877-90FE-A4AAB483FC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7739" y="1020332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7EDDB89-3120-458D-95F6-AA1128DE7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5784" y="2282341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8DF86AE-A890-42CC-987A-88965BB44A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87739" y="2282341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96F8C55-7C31-455A-9602-91D6B0AF06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7739" y="3544350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59D964C-A106-4DA3-AC36-2723989CAA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87739" y="4764077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EF206B5-37EA-4C41-A04C-2F4BBB97DD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15784" y="3544350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DD0C15F-F74D-456D-BFEA-1E758C9168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15784" y="4764077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CA7D06E-DF2B-470B-9258-CCCF3778B7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15784" y="6032409"/>
            <a:ext cx="1416230" cy="7314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here to type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04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2.xml"/><Relationship Id="rId7" Type="http://schemas.microsoft.com/office/2007/relationships/hdphoto" Target="../media/hdphoto2.wd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64FBB-E5A7-428F-9760-78A5F4EB7992}"/>
              </a:ext>
            </a:extLst>
          </p:cNvPr>
          <p:cNvSpPr/>
          <p:nvPr userDrawn="1"/>
        </p:nvSpPr>
        <p:spPr>
          <a:xfrm>
            <a:off x="6934200" y="3"/>
            <a:ext cx="5257800" cy="6841639"/>
          </a:xfrm>
          <a:prstGeom prst="rect">
            <a:avLst/>
          </a:prstGeom>
          <a:solidFill>
            <a:srgbClr val="0F3234"/>
          </a:solidFill>
          <a:ln>
            <a:solidFill>
              <a:srgbClr val="00A79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A38B7C-EF99-46EF-B891-84F95DDEC347}"/>
              </a:ext>
            </a:extLst>
          </p:cNvPr>
          <p:cNvSpPr/>
          <p:nvPr userDrawn="1"/>
        </p:nvSpPr>
        <p:spPr>
          <a:xfrm>
            <a:off x="7676341" y="1005272"/>
            <a:ext cx="1474087" cy="748150"/>
          </a:xfrm>
          <a:prstGeom prst="roundRect">
            <a:avLst/>
          </a:prstGeom>
          <a:solidFill>
            <a:srgbClr val="00A79F"/>
          </a:solidFill>
          <a:ln>
            <a:solidFill>
              <a:srgbClr val="00A79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Can This Be Tested On-Line?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4488F-A24D-43B3-9B27-CB3B35602CEB}"/>
              </a:ext>
            </a:extLst>
          </p:cNvPr>
          <p:cNvSpPr txBox="1"/>
          <p:nvPr userDrawn="1"/>
        </p:nvSpPr>
        <p:spPr>
          <a:xfrm>
            <a:off x="9130147" y="1225462"/>
            <a:ext cx="50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CD7694-47D1-4A59-ADBA-1F7E5C66DEDB}"/>
              </a:ext>
            </a:extLst>
          </p:cNvPr>
          <p:cNvSpPr/>
          <p:nvPr userDrawn="1"/>
        </p:nvSpPr>
        <p:spPr>
          <a:xfrm>
            <a:off x="9745402" y="1005272"/>
            <a:ext cx="1474087" cy="748150"/>
          </a:xfrm>
          <a:prstGeom prst="roundRect">
            <a:avLst/>
          </a:prstGeom>
          <a:solidFill>
            <a:srgbClr val="F0EFF4"/>
          </a:solidFill>
          <a:ln>
            <a:solidFill>
              <a:srgbClr val="00A79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9757C9-A392-4B57-B2EE-4C99F2610CE7}"/>
              </a:ext>
            </a:extLst>
          </p:cNvPr>
          <p:cNvSpPr/>
          <p:nvPr userDrawn="1"/>
        </p:nvSpPr>
        <p:spPr>
          <a:xfrm>
            <a:off x="7676341" y="2261655"/>
            <a:ext cx="1474087" cy="748150"/>
          </a:xfrm>
          <a:prstGeom prst="roundRect">
            <a:avLst/>
          </a:prstGeom>
          <a:solidFill>
            <a:srgbClr val="00A79F"/>
          </a:solidFill>
          <a:ln>
            <a:solidFill>
              <a:srgbClr val="00A79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C46AC-C1D6-4DD8-9175-7C7DE644BB32}"/>
              </a:ext>
            </a:extLst>
          </p:cNvPr>
          <p:cNvSpPr txBox="1"/>
          <p:nvPr userDrawn="1"/>
        </p:nvSpPr>
        <p:spPr>
          <a:xfrm>
            <a:off x="8144779" y="1750657"/>
            <a:ext cx="53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B173C6-CAB8-4122-9A82-12344F81EAD4}"/>
              </a:ext>
            </a:extLst>
          </p:cNvPr>
          <p:cNvSpPr/>
          <p:nvPr userDrawn="1"/>
        </p:nvSpPr>
        <p:spPr>
          <a:xfrm>
            <a:off x="7676341" y="3512446"/>
            <a:ext cx="1474087" cy="748150"/>
          </a:xfrm>
          <a:prstGeom prst="roundRect">
            <a:avLst/>
          </a:prstGeom>
          <a:solidFill>
            <a:srgbClr val="00A79F"/>
          </a:solidFill>
          <a:ln>
            <a:solidFill>
              <a:srgbClr val="00A79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3FB07-3914-4A16-8C2D-6AFD65DA3035}"/>
              </a:ext>
            </a:extLst>
          </p:cNvPr>
          <p:cNvSpPr txBox="1"/>
          <p:nvPr userDrawn="1"/>
        </p:nvSpPr>
        <p:spPr>
          <a:xfrm>
            <a:off x="9113792" y="2481845"/>
            <a:ext cx="53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CF625A-29A1-44DA-8594-3F568F98666F}"/>
              </a:ext>
            </a:extLst>
          </p:cNvPr>
          <p:cNvSpPr/>
          <p:nvPr userDrawn="1"/>
        </p:nvSpPr>
        <p:spPr>
          <a:xfrm>
            <a:off x="9745402" y="2261655"/>
            <a:ext cx="1474087" cy="748150"/>
          </a:xfrm>
          <a:prstGeom prst="roundRect">
            <a:avLst/>
          </a:prstGeom>
          <a:solidFill>
            <a:srgbClr val="F0EFF4"/>
          </a:solidFill>
          <a:ln>
            <a:solidFill>
              <a:srgbClr val="00A79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2F8B9-6D4C-42C1-8D70-4B4FB81AC350}"/>
              </a:ext>
            </a:extLst>
          </p:cNvPr>
          <p:cNvSpPr txBox="1"/>
          <p:nvPr userDrawn="1"/>
        </p:nvSpPr>
        <p:spPr>
          <a:xfrm>
            <a:off x="8161133" y="3004244"/>
            <a:ext cx="50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26B49-39E9-430B-AFCF-831AE7121B40}"/>
              </a:ext>
            </a:extLst>
          </p:cNvPr>
          <p:cNvSpPr txBox="1"/>
          <p:nvPr userDrawn="1"/>
        </p:nvSpPr>
        <p:spPr>
          <a:xfrm>
            <a:off x="9148921" y="3732636"/>
            <a:ext cx="46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1B7BB3-2CA4-4E9B-8568-31814E529B88}"/>
              </a:ext>
            </a:extLst>
          </p:cNvPr>
          <p:cNvSpPr/>
          <p:nvPr userDrawn="1"/>
        </p:nvSpPr>
        <p:spPr>
          <a:xfrm>
            <a:off x="9745402" y="3512446"/>
            <a:ext cx="1474087" cy="748150"/>
          </a:xfrm>
          <a:prstGeom prst="roundRect">
            <a:avLst/>
          </a:prstGeom>
          <a:solidFill>
            <a:srgbClr val="F0EFF4"/>
          </a:solidFill>
          <a:ln>
            <a:solidFill>
              <a:srgbClr val="00A79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A6D392-64D0-4522-88DF-6AE7FE50B59D}"/>
              </a:ext>
            </a:extLst>
          </p:cNvPr>
          <p:cNvSpPr/>
          <p:nvPr userDrawn="1"/>
        </p:nvSpPr>
        <p:spPr>
          <a:xfrm>
            <a:off x="7676341" y="4766033"/>
            <a:ext cx="1474087" cy="748150"/>
          </a:xfrm>
          <a:prstGeom prst="roundRect">
            <a:avLst/>
          </a:prstGeom>
          <a:solidFill>
            <a:srgbClr val="00A79F"/>
          </a:solidFill>
          <a:ln>
            <a:solidFill>
              <a:srgbClr val="00A79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E23F80-3FE0-46D4-BEB5-4035C69A4435}"/>
              </a:ext>
            </a:extLst>
          </p:cNvPr>
          <p:cNvSpPr txBox="1"/>
          <p:nvPr userDrawn="1"/>
        </p:nvSpPr>
        <p:spPr>
          <a:xfrm>
            <a:off x="9130147" y="4986223"/>
            <a:ext cx="50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2A43CA-6807-471F-990C-92741869DFA5}"/>
              </a:ext>
            </a:extLst>
          </p:cNvPr>
          <p:cNvSpPr/>
          <p:nvPr userDrawn="1"/>
        </p:nvSpPr>
        <p:spPr>
          <a:xfrm>
            <a:off x="9745402" y="4766033"/>
            <a:ext cx="1474087" cy="748150"/>
          </a:xfrm>
          <a:prstGeom prst="roundRect">
            <a:avLst/>
          </a:prstGeom>
          <a:solidFill>
            <a:srgbClr val="F0EFF4"/>
          </a:solidFill>
          <a:ln>
            <a:solidFill>
              <a:srgbClr val="00A79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EFE638-C39F-4A5B-B4F9-0F24DF3E1F23}"/>
              </a:ext>
            </a:extLst>
          </p:cNvPr>
          <p:cNvSpPr txBox="1"/>
          <p:nvPr userDrawn="1"/>
        </p:nvSpPr>
        <p:spPr>
          <a:xfrm>
            <a:off x="8144779" y="5511419"/>
            <a:ext cx="53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7B9C829-9F79-49D9-8B30-79CDB2674A70}"/>
              </a:ext>
            </a:extLst>
          </p:cNvPr>
          <p:cNvSpPr/>
          <p:nvPr userDrawn="1"/>
        </p:nvSpPr>
        <p:spPr>
          <a:xfrm>
            <a:off x="7676341" y="6019621"/>
            <a:ext cx="1474087" cy="748150"/>
          </a:xfrm>
          <a:prstGeom prst="roundRect">
            <a:avLst/>
          </a:prstGeom>
          <a:solidFill>
            <a:srgbClr val="F0EFF4"/>
          </a:solidFill>
          <a:ln>
            <a:solidFill>
              <a:srgbClr val="00A79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891B89-879B-43E8-871E-1F613E470149}"/>
              </a:ext>
            </a:extLst>
          </p:cNvPr>
          <p:cNvSpPr txBox="1"/>
          <p:nvPr userDrawn="1"/>
        </p:nvSpPr>
        <p:spPr>
          <a:xfrm>
            <a:off x="8144779" y="4257831"/>
            <a:ext cx="53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Yes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0F2471-CB5D-47EC-819F-6D9C6CE93242}"/>
              </a:ext>
            </a:extLst>
          </p:cNvPr>
          <p:cNvCxnSpPr>
            <a:cxnSpLocks/>
          </p:cNvCxnSpPr>
          <p:nvPr userDrawn="1"/>
        </p:nvCxnSpPr>
        <p:spPr>
          <a:xfrm>
            <a:off x="11439528" y="1046061"/>
            <a:ext cx="0" cy="5795578"/>
          </a:xfrm>
          <a:prstGeom prst="line">
            <a:avLst/>
          </a:prstGeom>
          <a:ln w="9525" cap="flat" cmpd="sng" algn="ctr">
            <a:solidFill>
              <a:srgbClr val="00A79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3DD8764-6DFD-46F8-9939-1A7BF0BC7D29}"/>
              </a:ext>
            </a:extLst>
          </p:cNvPr>
          <p:cNvSpPr/>
          <p:nvPr userDrawn="1"/>
        </p:nvSpPr>
        <p:spPr>
          <a:xfrm flipV="1">
            <a:off x="8302130" y="2074689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C38F694-5F65-468B-8C0D-692D0383471A}"/>
              </a:ext>
            </a:extLst>
          </p:cNvPr>
          <p:cNvSpPr/>
          <p:nvPr userDrawn="1"/>
        </p:nvSpPr>
        <p:spPr>
          <a:xfrm rot="16200000" flipV="1">
            <a:off x="9519653" y="1301497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BC0FE98-4FE2-4A69-8B86-222DC8B3A28B}"/>
              </a:ext>
            </a:extLst>
          </p:cNvPr>
          <p:cNvSpPr/>
          <p:nvPr userDrawn="1"/>
        </p:nvSpPr>
        <p:spPr>
          <a:xfrm rot="16200000" flipV="1">
            <a:off x="9500658" y="2547462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EEBB9B9-05AA-42FD-851C-14D7221DEA0F}"/>
              </a:ext>
            </a:extLst>
          </p:cNvPr>
          <p:cNvSpPr/>
          <p:nvPr userDrawn="1"/>
        </p:nvSpPr>
        <p:spPr>
          <a:xfrm rot="16200000" flipV="1">
            <a:off x="9500658" y="3813084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F48CB2B-BE7F-4F4C-9ED4-2352E33BE327}"/>
              </a:ext>
            </a:extLst>
          </p:cNvPr>
          <p:cNvSpPr/>
          <p:nvPr userDrawn="1"/>
        </p:nvSpPr>
        <p:spPr>
          <a:xfrm rot="16200000" flipV="1">
            <a:off x="9500658" y="5045966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68674B-1634-4188-8D4E-B72A1BC412B6}"/>
              </a:ext>
            </a:extLst>
          </p:cNvPr>
          <p:cNvSpPr txBox="1"/>
          <p:nvPr userDrawn="1"/>
        </p:nvSpPr>
        <p:spPr>
          <a:xfrm>
            <a:off x="11514893" y="1954917"/>
            <a:ext cx="677108" cy="2811116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Design Training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4EB4B7B-C979-44BF-A5EA-2046DE16059D}"/>
              </a:ext>
            </a:extLst>
          </p:cNvPr>
          <p:cNvSpPr/>
          <p:nvPr userDrawn="1"/>
        </p:nvSpPr>
        <p:spPr>
          <a:xfrm flipV="1">
            <a:off x="8302130" y="3342605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3AC765D-10F0-42A8-8445-0FC371DE48D6}"/>
              </a:ext>
            </a:extLst>
          </p:cNvPr>
          <p:cNvSpPr/>
          <p:nvPr userDrawn="1"/>
        </p:nvSpPr>
        <p:spPr>
          <a:xfrm flipV="1">
            <a:off x="8302130" y="4587452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210C7CA0-9B08-4DD8-AFA1-1FF3BD14B34D}"/>
              </a:ext>
            </a:extLst>
          </p:cNvPr>
          <p:cNvSpPr/>
          <p:nvPr userDrawn="1"/>
        </p:nvSpPr>
        <p:spPr>
          <a:xfrm flipV="1">
            <a:off x="8302130" y="5819192"/>
            <a:ext cx="222504" cy="164092"/>
          </a:xfrm>
          <a:prstGeom prst="triangle">
            <a:avLst/>
          </a:prstGeom>
          <a:solidFill>
            <a:srgbClr val="01877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97DFD010-6D33-4B05-949C-4DC8E87B6975}"/>
              </a:ext>
            </a:extLst>
          </p:cNvPr>
          <p:cNvSpPr/>
          <p:nvPr userDrawn="1"/>
        </p:nvSpPr>
        <p:spPr>
          <a:xfrm rot="5400000">
            <a:off x="9300252" y="-1049625"/>
            <a:ext cx="295323" cy="3543148"/>
          </a:xfrm>
          <a:prstGeom prst="leftBrace">
            <a:avLst/>
          </a:prstGeom>
          <a:ln>
            <a:solidFill>
              <a:srgbClr val="018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D138DF-D2C0-409F-A5E1-FB4434255FDF}"/>
              </a:ext>
            </a:extLst>
          </p:cNvPr>
          <p:cNvSpPr txBox="1"/>
          <p:nvPr userDrawn="1"/>
        </p:nvSpPr>
        <p:spPr>
          <a:xfrm>
            <a:off x="7652741" y="152347"/>
            <a:ext cx="40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Select The Best Solution For Training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ED5B5A-EA3A-4DAA-873E-275782451559}"/>
              </a:ext>
            </a:extLst>
          </p:cNvPr>
          <p:cNvSpPr txBox="1"/>
          <p:nvPr userDrawn="1"/>
        </p:nvSpPr>
        <p:spPr>
          <a:xfrm>
            <a:off x="1582816" y="61080"/>
            <a:ext cx="494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1877E"/>
                </a:solidFill>
              </a:rPr>
              <a:t>What Content Goes Where?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D5452FD-0AEE-41F0-A6E2-888C5F4D428E}"/>
              </a:ext>
            </a:extLst>
          </p:cNvPr>
          <p:cNvSpPr/>
          <p:nvPr userDrawn="1"/>
        </p:nvSpPr>
        <p:spPr>
          <a:xfrm>
            <a:off x="192753" y="1666246"/>
            <a:ext cx="5915891" cy="2511587"/>
          </a:xfrm>
          <a:prstGeom prst="roundRect">
            <a:avLst/>
          </a:prstGeom>
          <a:ln>
            <a:solidFill>
              <a:srgbClr val="01877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GB" b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4DB7EBF-D084-4B75-BF00-2E7F70495A4F}"/>
              </a:ext>
            </a:extLst>
          </p:cNvPr>
          <p:cNvCxnSpPr>
            <a:cxnSpLocks/>
          </p:cNvCxnSpPr>
          <p:nvPr userDrawn="1"/>
        </p:nvCxnSpPr>
        <p:spPr>
          <a:xfrm>
            <a:off x="4963886" y="1666247"/>
            <a:ext cx="0" cy="251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4A21E1B-C44F-42FC-9B9A-DB8B5B58287D}"/>
              </a:ext>
            </a:extLst>
          </p:cNvPr>
          <p:cNvCxnSpPr/>
          <p:nvPr userDrawn="1"/>
        </p:nvCxnSpPr>
        <p:spPr>
          <a:xfrm>
            <a:off x="180112" y="2246139"/>
            <a:ext cx="5915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159AA6-CD1E-407B-BABE-C4ED706952D0}"/>
              </a:ext>
            </a:extLst>
          </p:cNvPr>
          <p:cNvCxnSpPr/>
          <p:nvPr userDrawn="1"/>
        </p:nvCxnSpPr>
        <p:spPr>
          <a:xfrm>
            <a:off x="180112" y="2904617"/>
            <a:ext cx="5915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C82B4F-1A9B-482B-A7B8-6908AF3E04EE}"/>
              </a:ext>
            </a:extLst>
          </p:cNvPr>
          <p:cNvCxnSpPr/>
          <p:nvPr userDrawn="1"/>
        </p:nvCxnSpPr>
        <p:spPr>
          <a:xfrm>
            <a:off x="180112" y="3563094"/>
            <a:ext cx="59158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09F1D21-E9C3-412E-9632-3F46BA963AE7}"/>
              </a:ext>
            </a:extLst>
          </p:cNvPr>
          <p:cNvSpPr/>
          <p:nvPr userDrawn="1"/>
        </p:nvSpPr>
        <p:spPr>
          <a:xfrm>
            <a:off x="180112" y="1225462"/>
            <a:ext cx="13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1877E"/>
                </a:solidFill>
              </a:rPr>
              <a:t>My Content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F8710A-0A22-4168-9185-5223557B9718}"/>
              </a:ext>
            </a:extLst>
          </p:cNvPr>
          <p:cNvGrpSpPr/>
          <p:nvPr userDrawn="1"/>
        </p:nvGrpSpPr>
        <p:grpSpPr>
          <a:xfrm>
            <a:off x="206774" y="4407581"/>
            <a:ext cx="2084276" cy="1761793"/>
            <a:chOff x="173608" y="4314978"/>
            <a:chExt cx="2084276" cy="176179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77248FD-F32C-46E6-90ED-A008885BF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08" y="4423561"/>
              <a:ext cx="2084276" cy="16532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59E6B9-B44D-408B-8C2A-8BEA3E6481D5}"/>
                </a:ext>
              </a:extLst>
            </p:cNvPr>
            <p:cNvSpPr txBox="1"/>
            <p:nvPr/>
          </p:nvSpPr>
          <p:spPr>
            <a:xfrm>
              <a:off x="529496" y="4314978"/>
              <a:ext cx="1495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1877E"/>
                  </a:solidFill>
                </a:rPr>
                <a:t>Digital Lesson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B0A5EDC-4B4F-4898-A0A4-2D3D6EE24C32}"/>
              </a:ext>
            </a:extLst>
          </p:cNvPr>
          <p:cNvGrpSpPr/>
          <p:nvPr userDrawn="1"/>
        </p:nvGrpSpPr>
        <p:grpSpPr>
          <a:xfrm>
            <a:off x="3765467" y="4407581"/>
            <a:ext cx="2217257" cy="1928080"/>
            <a:chOff x="3148032" y="4352675"/>
            <a:chExt cx="2217257" cy="192808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8216D56-BC23-4B2A-AA46-A026EE77A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032" y="4443455"/>
              <a:ext cx="2217257" cy="1837300"/>
            </a:xfrm>
            <a:prstGeom prst="rect">
              <a:avLst/>
            </a:prstGeom>
            <a:solidFill>
              <a:schemeClr val="accent2">
                <a:alpha val="1000"/>
              </a:schemeClr>
            </a:solidFill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E2BCC8-AD13-4092-A939-FC0446D8BB44}"/>
                </a:ext>
              </a:extLst>
            </p:cNvPr>
            <p:cNvSpPr txBox="1"/>
            <p:nvPr/>
          </p:nvSpPr>
          <p:spPr>
            <a:xfrm>
              <a:off x="3435601" y="4352675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1877E"/>
                  </a:solidFill>
                </a:rPr>
                <a:t>eLearning</a:t>
              </a:r>
            </a:p>
          </p:txBody>
        </p:sp>
      </p:grpSp>
      <p:pic>
        <p:nvPicPr>
          <p:cNvPr id="50" name="Picture 49" descr="Graphical user interface&#10;&#10;Description automatically generated">
            <a:extLst>
              <a:ext uri="{FF2B5EF4-FFF2-40B4-BE49-F238E27FC236}">
                <a16:creationId xmlns:a16="http://schemas.microsoft.com/office/drawing/2014/main" id="{4D12DFFC-2231-4D98-BF3F-233BCD9848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" y="0"/>
            <a:ext cx="1553789" cy="119331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207220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F8EC0-CD13-4B3F-93E9-34B008669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FE38-372A-483E-9A68-9C2F4011F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5D92D-11FF-43D8-B2F0-9DB0192CE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D5DB0-F60A-4C62-AFEB-EB6CFAE4E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968D4-2D93-45B9-9CBE-66DF2AABA6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6C279-5008-4EAF-87DC-85E7A32E6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8BF3A3-C170-42EA-A14F-2DB85119AD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8FF6CB-60F6-4965-B53B-F6A5CA8034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C28740-479F-4C20-BBA8-C54C57AAD7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D431EE-0EC7-480B-BEBF-4FB5EDD3F0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EB8598-3A96-42B7-9585-7167C6928C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C0CF02-C2EB-4FD6-800E-45DC42F1FD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C9D5180-3F71-4839-863D-76466CB2AE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D7E478-CCD8-4FA3-AD07-F865479AF8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DE592B-8A7D-4371-8378-C9F8D29CA8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0D3C31-27AC-46E2-8424-A5D8F04EBA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21F9F9D-CAE7-447F-BDEA-30F87E2F0C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4B9A264-05B0-4D19-882D-C84309801E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45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q8HC5Pb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18</cp:revision>
  <dcterms:created xsi:type="dcterms:W3CDTF">2017-02-20T10:05:34Z</dcterms:created>
  <dcterms:modified xsi:type="dcterms:W3CDTF">2022-01-21T09:08:06Z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6529DCE9-0FFC-425E-BB2C-9AC8633734A2</vt:lpwstr>
  </property>
  <property fmtid="{D5CDD505-2E9C-101B-9397-08002B2CF9AE}" pid="3" name="ArticulatePath">
    <vt:lpwstr>PowerPointPresentation1</vt:lpwstr>
  </property>
</Properties>
</file>