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211F"/>
    <a:srgbClr val="F6B548"/>
    <a:srgbClr val="F65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51BD65-BAB4-40A7-BD69-F30CF5C2B68D}" v="8" dt="2022-05-23T15:05:23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390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AA51BD65-BAB4-40A7-BD69-F30CF5C2B68D}"/>
    <pc:docChg chg="undo custSel addSld delSld modMainMaster">
      <pc:chgData name="David Gibson" userId="84f16409-35aa-496c-9d5b-c573bc27627a" providerId="ADAL" clId="{AA51BD65-BAB4-40A7-BD69-F30CF5C2B68D}" dt="2022-05-23T15:05:37.346" v="16" actId="47"/>
      <pc:docMkLst>
        <pc:docMk/>
      </pc:docMkLst>
      <pc:sldChg chg="new del">
        <pc:chgData name="David Gibson" userId="84f16409-35aa-496c-9d5b-c573bc27627a" providerId="ADAL" clId="{AA51BD65-BAB4-40A7-BD69-F30CF5C2B68D}" dt="2022-05-23T15:03:11.990" v="1" actId="47"/>
        <pc:sldMkLst>
          <pc:docMk/>
          <pc:sldMk cId="3314191066" sldId="256"/>
        </pc:sldMkLst>
      </pc:sldChg>
      <pc:sldChg chg="new del">
        <pc:chgData name="David Gibson" userId="84f16409-35aa-496c-9d5b-c573bc27627a" providerId="ADAL" clId="{AA51BD65-BAB4-40A7-BD69-F30CF5C2B68D}" dt="2022-05-23T15:05:37.346" v="16" actId="47"/>
        <pc:sldMkLst>
          <pc:docMk/>
          <pc:sldMk cId="4053264570" sldId="256"/>
        </pc:sldMkLst>
      </pc:sldChg>
      <pc:sldChg chg="new">
        <pc:chgData name="David Gibson" userId="84f16409-35aa-496c-9d5b-c573bc27627a" providerId="ADAL" clId="{AA51BD65-BAB4-40A7-BD69-F30CF5C2B68D}" dt="2022-05-23T15:05:34.219" v="15" actId="680"/>
        <pc:sldMkLst>
          <pc:docMk/>
          <pc:sldMk cId="2128923753" sldId="257"/>
        </pc:sldMkLst>
      </pc:sldChg>
      <pc:sldMasterChg chg="modSp mod modSldLayout">
        <pc:chgData name="David Gibson" userId="84f16409-35aa-496c-9d5b-c573bc27627a" providerId="ADAL" clId="{AA51BD65-BAB4-40A7-BD69-F30CF5C2B68D}" dt="2022-05-23T15:05:23.514" v="14" actId="255"/>
        <pc:sldMasterMkLst>
          <pc:docMk/>
          <pc:sldMasterMk cId="2820925222" sldId="2147483648"/>
        </pc:sldMasterMkLst>
        <pc:spChg chg="mod">
          <ac:chgData name="David Gibson" userId="84f16409-35aa-496c-9d5b-c573bc27627a" providerId="ADAL" clId="{AA51BD65-BAB4-40A7-BD69-F30CF5C2B68D}" dt="2022-05-23T15:03:28.694" v="3" actId="1076"/>
          <ac:spMkLst>
            <pc:docMk/>
            <pc:sldMasterMk cId="2820925222" sldId="2147483648"/>
            <ac:spMk id="11" creationId="{44B25AF9-3BB7-7F79-DF4A-01BEB6BE6F4D}"/>
          </ac:spMkLst>
        </pc:spChg>
        <pc:sldLayoutChg chg="addSp delSp modSp mod">
          <pc:chgData name="David Gibson" userId="84f16409-35aa-496c-9d5b-c573bc27627a" providerId="ADAL" clId="{AA51BD65-BAB4-40A7-BD69-F30CF5C2B68D}" dt="2022-05-23T15:05:23.514" v="14" actId="255"/>
          <pc:sldLayoutMkLst>
            <pc:docMk/>
            <pc:sldMasterMk cId="2820925222" sldId="2147483648"/>
            <pc:sldLayoutMk cId="3895451117" sldId="2147483649"/>
          </pc:sldLayoutMkLst>
          <pc:spChg chg="del mod">
            <ac:chgData name="David Gibson" userId="84f16409-35aa-496c-9d5b-c573bc27627a" providerId="ADAL" clId="{AA51BD65-BAB4-40A7-BD69-F30CF5C2B68D}" dt="2022-05-23T15:04:51.135" v="11" actId="478"/>
            <ac:spMkLst>
              <pc:docMk/>
              <pc:sldMasterMk cId="2820925222" sldId="2147483648"/>
              <pc:sldLayoutMk cId="3895451117" sldId="2147483649"/>
              <ac:spMk id="4" creationId="{D6BBCE92-F34F-0867-DE61-4145F2C957B1}"/>
            </ac:spMkLst>
          </pc:spChg>
          <pc:spChg chg="add mod">
            <ac:chgData name="David Gibson" userId="84f16409-35aa-496c-9d5b-c573bc27627a" providerId="ADAL" clId="{AA51BD65-BAB4-40A7-BD69-F30CF5C2B68D}" dt="2022-05-23T15:05:23.514" v="14" actId="255"/>
            <ac:spMkLst>
              <pc:docMk/>
              <pc:sldMasterMk cId="2820925222" sldId="2147483648"/>
              <pc:sldLayoutMk cId="3895451117" sldId="2147483649"/>
              <ac:spMk id="13" creationId="{0E934F81-18B6-0FD0-82D3-23974D8D03E8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60F83C2-C2FD-CD35-E878-6790FA06A4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1157" y="1973263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ABCCCA0-2344-9CDC-0428-71ECDBCB3B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72139" y="1973263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3B7CC34-215B-3E1A-4DD1-6A84A1877E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93121" y="1973263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86B3981-1437-5337-9587-B8A76CF309F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14103" y="1973263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12A8FB6-A82F-93C3-99D5-B46B3D2F9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33896" y="4942886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2A18B7-37D8-9361-4BEF-C2508CEF491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5838" y="4942886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5ADD883-1AD9-A009-DEAA-AD3E923CB8E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12295" y="4947240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1140FD3-6014-7517-6ED1-77EB07BD01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708752" y="4942886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0E934F81-18B6-0FD0-82D3-23974D8D03E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821" y="1973263"/>
            <a:ext cx="2216150" cy="178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GB" sz="1400" dirty="0"/>
              <a:t>Click here to type your notes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45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2FCD266-5B6B-D881-31EA-DE310286443D}"/>
              </a:ext>
            </a:extLst>
          </p:cNvPr>
          <p:cNvSpPr txBox="1"/>
          <p:nvPr userDrawn="1"/>
        </p:nvSpPr>
        <p:spPr>
          <a:xfrm>
            <a:off x="1566377" y="201443"/>
            <a:ext cx="104519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A211F"/>
                </a:solidFill>
              </a:rPr>
              <a:t>Ideas And Techniques To Overcome Training Challenges And Myths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6EE71438-D156-2B5E-BB0F-DA68443E0D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66377" cy="9261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2376A34-0DED-39FA-28D3-F74577E3267A}"/>
              </a:ext>
            </a:extLst>
          </p:cNvPr>
          <p:cNvSpPr txBox="1"/>
          <p:nvPr userDrawn="1"/>
        </p:nvSpPr>
        <p:spPr>
          <a:xfrm>
            <a:off x="38842" y="1002552"/>
            <a:ext cx="31407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A211F"/>
                </a:solidFill>
              </a:rPr>
              <a:t>Training Challenges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3488D5-7888-E1C2-655F-9F604841AE6E}"/>
              </a:ext>
            </a:extLst>
          </p:cNvPr>
          <p:cNvSpPr txBox="1"/>
          <p:nvPr userDrawn="1"/>
        </p:nvSpPr>
        <p:spPr>
          <a:xfrm>
            <a:off x="38842" y="3961304"/>
            <a:ext cx="31407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A211F"/>
                </a:solidFill>
              </a:rPr>
              <a:t>Myths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B25AF9-3BB7-7F79-DF4A-01BEB6BE6F4D}"/>
              </a:ext>
            </a:extLst>
          </p:cNvPr>
          <p:cNvSpPr/>
          <p:nvPr userDrawn="1"/>
        </p:nvSpPr>
        <p:spPr>
          <a:xfrm>
            <a:off x="116714" y="1384803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lang="en-GB" sz="1600" dirty="0">
                <a:solidFill>
                  <a:schemeClr val="accent2"/>
                </a:solidFill>
              </a:rPr>
              <a:t>Attitude towards L&amp;D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49709C-643D-CCB0-DCFE-848ADB6948E3}"/>
              </a:ext>
            </a:extLst>
          </p:cNvPr>
          <p:cNvSpPr/>
          <p:nvPr userDrawn="1"/>
        </p:nvSpPr>
        <p:spPr>
          <a:xfrm>
            <a:off x="2525644" y="1384803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 dirty="0">
                <a:solidFill>
                  <a:schemeClr val="accent2"/>
                </a:solidFill>
              </a:rPr>
              <a:t>Maintaining learner involvement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518771-705B-A225-E7D6-80060C2FA2F1}"/>
              </a:ext>
            </a:extLst>
          </p:cNvPr>
          <p:cNvSpPr/>
          <p:nvPr userDrawn="1"/>
        </p:nvSpPr>
        <p:spPr>
          <a:xfrm>
            <a:off x="4954105" y="1384803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 dirty="0">
                <a:solidFill>
                  <a:schemeClr val="accent2"/>
                </a:solidFill>
              </a:rPr>
              <a:t>Lack of confidence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B609AD-9651-5AD2-7E55-02AC98D7A207}"/>
              </a:ext>
            </a:extLst>
          </p:cNvPr>
          <p:cNvSpPr/>
          <p:nvPr userDrawn="1"/>
        </p:nvSpPr>
        <p:spPr>
          <a:xfrm>
            <a:off x="7382566" y="1384803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 dirty="0">
                <a:solidFill>
                  <a:schemeClr val="accent2"/>
                </a:solidFill>
              </a:rPr>
              <a:t>Logistics of handouts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2B2240-7CFD-667D-E4FA-81F1EC6E857E}"/>
              </a:ext>
            </a:extLst>
          </p:cNvPr>
          <p:cNvSpPr/>
          <p:nvPr userDrawn="1"/>
        </p:nvSpPr>
        <p:spPr>
          <a:xfrm>
            <a:off x="9811026" y="1384803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 dirty="0">
                <a:solidFill>
                  <a:schemeClr val="accent2"/>
                </a:solidFill>
              </a:rPr>
              <a:t>Questions to engage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2F80F1-1C7A-766B-B337-6E4F21EC31BE}"/>
              </a:ext>
            </a:extLst>
          </p:cNvPr>
          <p:cNvSpPr/>
          <p:nvPr userDrawn="1"/>
        </p:nvSpPr>
        <p:spPr>
          <a:xfrm>
            <a:off x="1216992" y="4361414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 dirty="0">
                <a:solidFill>
                  <a:schemeClr val="accent2"/>
                </a:solidFill>
              </a:rPr>
              <a:t>Adding interaction on-line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D20B48-9C25-5173-9CBB-628C2CED6E73}"/>
              </a:ext>
            </a:extLst>
          </p:cNvPr>
          <p:cNvSpPr/>
          <p:nvPr userDrawn="1"/>
        </p:nvSpPr>
        <p:spPr>
          <a:xfrm>
            <a:off x="3708400" y="4361414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 dirty="0">
                <a:solidFill>
                  <a:schemeClr val="accent2"/>
                </a:solidFill>
              </a:rPr>
              <a:t>Measuring Training Impact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8865C2-571B-B98B-8B21-F1F572FE7FBE}"/>
              </a:ext>
            </a:extLst>
          </p:cNvPr>
          <p:cNvSpPr/>
          <p:nvPr userDrawn="1"/>
        </p:nvSpPr>
        <p:spPr>
          <a:xfrm>
            <a:off x="6199808" y="4361414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>
                <a:solidFill>
                  <a:schemeClr val="accent2"/>
                </a:solidFill>
              </a:rPr>
              <a:t>Senior staff won’t participate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FE327E-CF10-B325-345D-06CAD6D0F038}"/>
              </a:ext>
            </a:extLst>
          </p:cNvPr>
          <p:cNvSpPr/>
          <p:nvPr userDrawn="1"/>
        </p:nvSpPr>
        <p:spPr>
          <a:xfrm>
            <a:off x="8691217" y="4361414"/>
            <a:ext cx="2239618" cy="2385391"/>
          </a:xfrm>
          <a:prstGeom prst="rect">
            <a:avLst/>
          </a:prstGeom>
          <a:ln>
            <a:solidFill>
              <a:srgbClr val="7A21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en-GB" sz="1600" dirty="0">
                <a:solidFill>
                  <a:schemeClr val="accent2"/>
                </a:solidFill>
              </a:rPr>
              <a:t>After pandemic. All training back to F2F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2114F7D-9639-339A-9E34-F267FEDA4C8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5965" y="6051567"/>
            <a:ext cx="751070" cy="74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92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F7BD94-AE64-F9E3-7932-8E67A4A297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BEA34-1BF0-B700-3367-C2AEA902DE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BF01D-198C-7AE1-338F-EA631C1313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055F74-CC78-A473-CF42-0EDD23FFC4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0912E9-12A3-7200-8614-74C25CA03C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6F7881-E360-E323-1BC5-FB89CC8902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E460173-44EB-30CC-60A4-BF2BCF32AD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CD3C38E-4D5F-817A-1D7D-DF7F914647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438001-6AF5-0354-1840-5D9D24FF3C0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923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1</cp:revision>
  <dcterms:created xsi:type="dcterms:W3CDTF">2022-05-23T14:29:03Z</dcterms:created>
  <dcterms:modified xsi:type="dcterms:W3CDTF">2022-05-23T15:07:13Z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F325CF6C-0D53-434D-8FFE-3498BCC9083C</vt:lpwstr>
  </property>
  <property fmtid="{D5CDD505-2E9C-101B-9397-08002B2CF9AE}" pid="3" name="ArticulatePath">
    <vt:lpwstr>https://eurekatp-my.sharepoint.com/personal/david_eureka-tp_com/Documents/Membership/Development Modules/Myths and Challenges - 6 June 2022/Placemat - Myths and Challenges</vt:lpwstr>
  </property>
</Properties>
</file>