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05F3028-115B-4832-85B2-46530F9B48C9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9E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2BFD57-E3D0-407D-9B00-A3DBA0DDD3FF}" v="149" dt="2022-05-04T07:31:37.9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616" y="1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bson" userId="84f16409-35aa-496c-9d5b-c573bc27627a" providerId="ADAL" clId="{6C2BFD57-E3D0-407D-9B00-A3DBA0DDD3FF}"/>
    <pc:docChg chg="undo custSel addSld delSld modSld modMainMaster addSection modSection replTag delTag">
      <pc:chgData name="David Gibson" userId="84f16409-35aa-496c-9d5b-c573bc27627a" providerId="ADAL" clId="{6C2BFD57-E3D0-407D-9B00-A3DBA0DDD3FF}" dt="2022-05-04T07:32:35.030" v="670"/>
      <pc:docMkLst>
        <pc:docMk/>
      </pc:docMkLst>
      <pc:sldChg chg="modSp new mod replTag delTag">
        <pc:chgData name="David Gibson" userId="84f16409-35aa-496c-9d5b-c573bc27627a" providerId="ADAL" clId="{6C2BFD57-E3D0-407D-9B00-A3DBA0DDD3FF}" dt="2022-05-04T07:32:34.359" v="668"/>
        <pc:sldMkLst>
          <pc:docMk/>
          <pc:sldMk cId="568656243" sldId="256"/>
        </pc:sldMkLst>
        <pc:spChg chg="mod">
          <ac:chgData name="David Gibson" userId="84f16409-35aa-496c-9d5b-c573bc27627a" providerId="ADAL" clId="{6C2BFD57-E3D0-407D-9B00-A3DBA0DDD3FF}" dt="2022-05-04T07:32:33.144" v="665" actId="20577"/>
          <ac:spMkLst>
            <pc:docMk/>
            <pc:sldMk cId="568656243" sldId="256"/>
            <ac:spMk id="6" creationId="{45053323-8E42-E5E3-3E5A-419FFA08FF50}"/>
          </ac:spMkLst>
        </pc:spChg>
      </pc:sldChg>
      <pc:sldChg chg="addSp delSp modSp del mod replTag delTag">
        <pc:chgData name="David Gibson" userId="84f16409-35aa-496c-9d5b-c573bc27627a" providerId="ADAL" clId="{6C2BFD57-E3D0-407D-9B00-A3DBA0DDD3FF}" dt="2022-05-04T06:24:06.711" v="378" actId="47"/>
        <pc:sldMkLst>
          <pc:docMk/>
          <pc:sldMk cId="3848882553" sldId="256"/>
        </pc:sldMkLst>
        <pc:spChg chg="add mod">
          <ac:chgData name="David Gibson" userId="84f16409-35aa-496c-9d5b-c573bc27627a" providerId="ADAL" clId="{6C2BFD57-E3D0-407D-9B00-A3DBA0DDD3FF}" dt="2022-05-04T06:23:20.565" v="370" actId="113"/>
          <ac:spMkLst>
            <pc:docMk/>
            <pc:sldMk cId="3848882553" sldId="256"/>
            <ac:spMk id="3" creationId="{EC3D4599-DFDA-3221-13F5-24DDBF19B02C}"/>
          </ac:spMkLst>
        </pc:spChg>
        <pc:spChg chg="add mod">
          <ac:chgData name="David Gibson" userId="84f16409-35aa-496c-9d5b-c573bc27627a" providerId="ADAL" clId="{6C2BFD57-E3D0-407D-9B00-A3DBA0DDD3FF}" dt="2022-05-04T06:23:37.815" v="373" actId="555"/>
          <ac:spMkLst>
            <pc:docMk/>
            <pc:sldMk cId="3848882553" sldId="256"/>
            <ac:spMk id="4" creationId="{0411E75A-0E46-725C-DD3E-3CDB073839C1}"/>
          </ac:spMkLst>
        </pc:spChg>
        <pc:spChg chg="add mod">
          <ac:chgData name="David Gibson" userId="84f16409-35aa-496c-9d5b-c573bc27627a" providerId="ADAL" clId="{6C2BFD57-E3D0-407D-9B00-A3DBA0DDD3FF}" dt="2022-05-04T05:53:38.557" v="235" actId="14100"/>
          <ac:spMkLst>
            <pc:docMk/>
            <pc:sldMk cId="3848882553" sldId="256"/>
            <ac:spMk id="6" creationId="{F2F0B781-0579-178E-ECD2-D4F88E6C07FD}"/>
          </ac:spMkLst>
        </pc:spChg>
        <pc:spChg chg="add mod">
          <ac:chgData name="David Gibson" userId="84f16409-35aa-496c-9d5b-c573bc27627a" providerId="ADAL" clId="{6C2BFD57-E3D0-407D-9B00-A3DBA0DDD3FF}" dt="2022-05-04T06:23:23.978" v="371" actId="113"/>
          <ac:spMkLst>
            <pc:docMk/>
            <pc:sldMk cId="3848882553" sldId="256"/>
            <ac:spMk id="7" creationId="{1DE4F39D-3956-7AC1-DA15-211289D151E1}"/>
          </ac:spMkLst>
        </pc:spChg>
        <pc:spChg chg="add del mod">
          <ac:chgData name="David Gibson" userId="84f16409-35aa-496c-9d5b-c573bc27627a" providerId="ADAL" clId="{6C2BFD57-E3D0-407D-9B00-A3DBA0DDD3FF}" dt="2022-05-03T08:18:15.469" v="14"/>
          <ac:spMkLst>
            <pc:docMk/>
            <pc:sldMk cId="3848882553" sldId="256"/>
            <ac:spMk id="7" creationId="{6B47A43C-E1DD-B8A5-0A79-D0859B7AACBF}"/>
          </ac:spMkLst>
        </pc:spChg>
        <pc:spChg chg="add mod">
          <ac:chgData name="David Gibson" userId="84f16409-35aa-496c-9d5b-c573bc27627a" providerId="ADAL" clId="{6C2BFD57-E3D0-407D-9B00-A3DBA0DDD3FF}" dt="2022-05-04T06:23:37.815" v="373" actId="555"/>
          <ac:spMkLst>
            <pc:docMk/>
            <pc:sldMk cId="3848882553" sldId="256"/>
            <ac:spMk id="12" creationId="{AC31D5D7-C818-3308-FEAC-6D8C11991486}"/>
          </ac:spMkLst>
        </pc:spChg>
        <pc:spChg chg="add mod">
          <ac:chgData name="David Gibson" userId="84f16409-35aa-496c-9d5b-c573bc27627a" providerId="ADAL" clId="{6C2BFD57-E3D0-407D-9B00-A3DBA0DDD3FF}" dt="2022-05-04T05:57:01.663" v="298" actId="114"/>
          <ac:spMkLst>
            <pc:docMk/>
            <pc:sldMk cId="3848882553" sldId="256"/>
            <ac:spMk id="15" creationId="{D2B8A550-2B09-044A-0190-D5CAC1D55116}"/>
          </ac:spMkLst>
        </pc:spChg>
        <pc:graphicFrameChg chg="add mod modGraphic">
          <ac:chgData name="David Gibson" userId="84f16409-35aa-496c-9d5b-c573bc27627a" providerId="ADAL" clId="{6C2BFD57-E3D0-407D-9B00-A3DBA0DDD3FF}" dt="2022-05-04T06:22:41.104" v="363" actId="113"/>
          <ac:graphicFrameMkLst>
            <pc:docMk/>
            <pc:sldMk cId="3848882553" sldId="256"/>
            <ac:graphicFrameMk id="2" creationId="{CD7B996A-4ECC-E8B8-F384-318EE876F86C}"/>
          </ac:graphicFrameMkLst>
        </pc:graphicFrameChg>
        <pc:picChg chg="add mod">
          <ac:chgData name="David Gibson" userId="84f16409-35aa-496c-9d5b-c573bc27627a" providerId="ADAL" clId="{6C2BFD57-E3D0-407D-9B00-A3DBA0DDD3FF}" dt="2022-05-03T08:17:05.039" v="7" actId="1076"/>
          <ac:picMkLst>
            <pc:docMk/>
            <pc:sldMk cId="3848882553" sldId="256"/>
            <ac:picMk id="5" creationId="{C7126246-7D1C-E776-5855-60E7D29E604E}"/>
          </ac:picMkLst>
        </pc:picChg>
        <pc:picChg chg="add del mod">
          <ac:chgData name="David Gibson" userId="84f16409-35aa-496c-9d5b-c573bc27627a" providerId="ADAL" clId="{6C2BFD57-E3D0-407D-9B00-A3DBA0DDD3FF}" dt="2022-05-04T05:49:57.290" v="190" actId="931"/>
          <ac:picMkLst>
            <pc:docMk/>
            <pc:sldMk cId="3848882553" sldId="256"/>
            <ac:picMk id="9" creationId="{BE3A3A27-062C-4598-76AC-460DFAE02D1A}"/>
          </ac:picMkLst>
        </pc:picChg>
        <pc:picChg chg="add mod">
          <ac:chgData name="David Gibson" userId="84f16409-35aa-496c-9d5b-c573bc27627a" providerId="ADAL" clId="{6C2BFD57-E3D0-407D-9B00-A3DBA0DDD3FF}" dt="2022-05-04T05:53:34.183" v="234" actId="1076"/>
          <ac:picMkLst>
            <pc:docMk/>
            <pc:sldMk cId="3848882553" sldId="256"/>
            <ac:picMk id="11" creationId="{28343E54-D77C-8D1A-767E-06D71C6D456A}"/>
          </ac:picMkLst>
        </pc:picChg>
        <pc:cxnChg chg="add">
          <ac:chgData name="David Gibson" userId="84f16409-35aa-496c-9d5b-c573bc27627a" providerId="ADAL" clId="{6C2BFD57-E3D0-407D-9B00-A3DBA0DDD3FF}" dt="2022-05-04T05:54:06.135" v="238" actId="11529"/>
          <ac:cxnSpMkLst>
            <pc:docMk/>
            <pc:sldMk cId="3848882553" sldId="256"/>
            <ac:cxnSpMk id="14" creationId="{1411F8EF-DAC8-567C-B41C-1907F939574C}"/>
          </ac:cxnSpMkLst>
        </pc:cxnChg>
      </pc:sldChg>
      <pc:sldMasterChg chg="addSp delSp modSp mod replTag delTag addSldLayout delSldLayout modSldLayout">
        <pc:chgData name="David Gibson" userId="84f16409-35aa-496c-9d5b-c573bc27627a" providerId="ADAL" clId="{6C2BFD57-E3D0-407D-9B00-A3DBA0DDD3FF}" dt="2022-05-04T07:31:42.942" v="659"/>
        <pc:sldMasterMkLst>
          <pc:docMk/>
          <pc:sldMasterMk cId="1337504165" sldId="2147483648"/>
        </pc:sldMasterMkLst>
        <pc:spChg chg="del">
          <ac:chgData name="David Gibson" userId="84f16409-35aa-496c-9d5b-c573bc27627a" providerId="ADAL" clId="{6C2BFD57-E3D0-407D-9B00-A3DBA0DDD3FF}" dt="2022-05-04T06:24:16.045" v="387" actId="478"/>
          <ac:spMkLst>
            <pc:docMk/>
            <pc:sldMasterMk cId="1337504165" sldId="2147483648"/>
            <ac:spMk id="2" creationId="{13D20043-7F20-43CF-6B52-718257B0F68A}"/>
          </ac:spMkLst>
        </pc:spChg>
        <pc:spChg chg="del">
          <ac:chgData name="David Gibson" userId="84f16409-35aa-496c-9d5b-c573bc27627a" providerId="ADAL" clId="{6C2BFD57-E3D0-407D-9B00-A3DBA0DDD3FF}" dt="2022-05-04T06:24:16.045" v="387" actId="478"/>
          <ac:spMkLst>
            <pc:docMk/>
            <pc:sldMasterMk cId="1337504165" sldId="2147483648"/>
            <ac:spMk id="3" creationId="{50CDC338-0382-95B4-E6CC-99AF47AD812F}"/>
          </ac:spMkLst>
        </pc:spChg>
        <pc:spChg chg="del">
          <ac:chgData name="David Gibson" userId="84f16409-35aa-496c-9d5b-c573bc27627a" providerId="ADAL" clId="{6C2BFD57-E3D0-407D-9B00-A3DBA0DDD3FF}" dt="2022-05-04T06:24:16.045" v="387" actId="478"/>
          <ac:spMkLst>
            <pc:docMk/>
            <pc:sldMasterMk cId="1337504165" sldId="2147483648"/>
            <ac:spMk id="4" creationId="{806508E7-BE3B-AA0B-854D-FBC606D5247F}"/>
          </ac:spMkLst>
        </pc:spChg>
        <pc:spChg chg="del">
          <ac:chgData name="David Gibson" userId="84f16409-35aa-496c-9d5b-c573bc27627a" providerId="ADAL" clId="{6C2BFD57-E3D0-407D-9B00-A3DBA0DDD3FF}" dt="2022-05-04T06:24:16.045" v="387" actId="478"/>
          <ac:spMkLst>
            <pc:docMk/>
            <pc:sldMasterMk cId="1337504165" sldId="2147483648"/>
            <ac:spMk id="5" creationId="{5149A64F-3830-5678-29F5-453AB09F8AE5}"/>
          </ac:spMkLst>
        </pc:spChg>
        <pc:spChg chg="del">
          <ac:chgData name="David Gibson" userId="84f16409-35aa-496c-9d5b-c573bc27627a" providerId="ADAL" clId="{6C2BFD57-E3D0-407D-9B00-A3DBA0DDD3FF}" dt="2022-05-04T06:24:16.045" v="387" actId="478"/>
          <ac:spMkLst>
            <pc:docMk/>
            <pc:sldMasterMk cId="1337504165" sldId="2147483648"/>
            <ac:spMk id="6" creationId="{F9CC6C66-1D33-EE23-341A-7FE74BDEE51A}"/>
          </ac:spMkLst>
        </pc:spChg>
        <pc:spChg chg="add mod">
          <ac:chgData name="David Gibson" userId="84f16409-35aa-496c-9d5b-c573bc27627a" providerId="ADAL" clId="{6C2BFD57-E3D0-407D-9B00-A3DBA0DDD3FF}" dt="2022-05-04T06:24:16.888" v="388"/>
          <ac:spMkLst>
            <pc:docMk/>
            <pc:sldMasterMk cId="1337504165" sldId="2147483648"/>
            <ac:spMk id="8" creationId="{1C99F41A-F08D-1BD0-5078-6FBB99A4A0C7}"/>
          </ac:spMkLst>
        </pc:spChg>
        <pc:spChg chg="add mod">
          <ac:chgData name="David Gibson" userId="84f16409-35aa-496c-9d5b-c573bc27627a" providerId="ADAL" clId="{6C2BFD57-E3D0-407D-9B00-A3DBA0DDD3FF}" dt="2022-05-04T06:24:16.888" v="388"/>
          <ac:spMkLst>
            <pc:docMk/>
            <pc:sldMasterMk cId="1337504165" sldId="2147483648"/>
            <ac:spMk id="10" creationId="{2D29D5F6-195B-7D19-7705-18C6EF044204}"/>
          </ac:spMkLst>
        </pc:spChg>
        <pc:spChg chg="add mod">
          <ac:chgData name="David Gibson" userId="84f16409-35aa-496c-9d5b-c573bc27627a" providerId="ADAL" clId="{6C2BFD57-E3D0-407D-9B00-A3DBA0DDD3FF}" dt="2022-05-04T06:24:16.888" v="388"/>
          <ac:spMkLst>
            <pc:docMk/>
            <pc:sldMasterMk cId="1337504165" sldId="2147483648"/>
            <ac:spMk id="11" creationId="{BCF198CD-BB23-6922-C544-09B71F3D795E}"/>
          </ac:spMkLst>
        </pc:spChg>
        <pc:spChg chg="add mod">
          <ac:chgData name="David Gibson" userId="84f16409-35aa-496c-9d5b-c573bc27627a" providerId="ADAL" clId="{6C2BFD57-E3D0-407D-9B00-A3DBA0DDD3FF}" dt="2022-05-04T06:24:16.888" v="388"/>
          <ac:spMkLst>
            <pc:docMk/>
            <pc:sldMasterMk cId="1337504165" sldId="2147483648"/>
            <ac:spMk id="12" creationId="{874AA347-D7BB-AA44-904E-76E389393951}"/>
          </ac:spMkLst>
        </pc:spChg>
        <pc:spChg chg="add mod">
          <ac:chgData name="David Gibson" userId="84f16409-35aa-496c-9d5b-c573bc27627a" providerId="ADAL" clId="{6C2BFD57-E3D0-407D-9B00-A3DBA0DDD3FF}" dt="2022-05-04T06:24:16.888" v="388"/>
          <ac:spMkLst>
            <pc:docMk/>
            <pc:sldMasterMk cId="1337504165" sldId="2147483648"/>
            <ac:spMk id="14" creationId="{BF9CBA42-022A-D609-A541-D2B030D40E7F}"/>
          </ac:spMkLst>
        </pc:spChg>
        <pc:spChg chg="add mod">
          <ac:chgData name="David Gibson" userId="84f16409-35aa-496c-9d5b-c573bc27627a" providerId="ADAL" clId="{6C2BFD57-E3D0-407D-9B00-A3DBA0DDD3FF}" dt="2022-05-04T06:24:16.888" v="388"/>
          <ac:spMkLst>
            <pc:docMk/>
            <pc:sldMasterMk cId="1337504165" sldId="2147483648"/>
            <ac:spMk id="16" creationId="{314575C2-7B76-2F37-9AE8-D5F526652D14}"/>
          </ac:spMkLst>
        </pc:spChg>
        <pc:graphicFrameChg chg="add mod modGraphic">
          <ac:chgData name="David Gibson" userId="84f16409-35aa-496c-9d5b-c573bc27627a" providerId="ADAL" clId="{6C2BFD57-E3D0-407D-9B00-A3DBA0DDD3FF}" dt="2022-05-04T07:31:37.988" v="657"/>
          <ac:graphicFrameMkLst>
            <pc:docMk/>
            <pc:sldMasterMk cId="1337504165" sldId="2147483648"/>
            <ac:graphicFrameMk id="9" creationId="{BC6C72D3-5B7B-685C-FDDC-21D54CDE0067}"/>
          </ac:graphicFrameMkLst>
        </pc:graphicFrameChg>
        <pc:picChg chg="add mod">
          <ac:chgData name="David Gibson" userId="84f16409-35aa-496c-9d5b-c573bc27627a" providerId="ADAL" clId="{6C2BFD57-E3D0-407D-9B00-A3DBA0DDD3FF}" dt="2022-05-04T06:24:16.888" v="388"/>
          <ac:picMkLst>
            <pc:docMk/>
            <pc:sldMasterMk cId="1337504165" sldId="2147483648"/>
            <ac:picMk id="7" creationId="{9FA0902A-E844-CB9F-0C3A-092D793E2433}"/>
          </ac:picMkLst>
        </pc:picChg>
        <pc:picChg chg="add mod">
          <ac:chgData name="David Gibson" userId="84f16409-35aa-496c-9d5b-c573bc27627a" providerId="ADAL" clId="{6C2BFD57-E3D0-407D-9B00-A3DBA0DDD3FF}" dt="2022-05-04T06:24:16.888" v="388"/>
          <ac:picMkLst>
            <pc:docMk/>
            <pc:sldMasterMk cId="1337504165" sldId="2147483648"/>
            <ac:picMk id="13" creationId="{E35A54EB-0F19-1139-AF09-83ABC3555E68}"/>
          </ac:picMkLst>
        </pc:picChg>
        <pc:cxnChg chg="add mod">
          <ac:chgData name="David Gibson" userId="84f16409-35aa-496c-9d5b-c573bc27627a" providerId="ADAL" clId="{6C2BFD57-E3D0-407D-9B00-A3DBA0DDD3FF}" dt="2022-05-04T06:24:16.888" v="388"/>
          <ac:cxnSpMkLst>
            <pc:docMk/>
            <pc:sldMasterMk cId="1337504165" sldId="2147483648"/>
            <ac:cxnSpMk id="15" creationId="{295535CB-DFF4-FB5F-9577-368C6414DB62}"/>
          </ac:cxnSpMkLst>
        </pc:cxnChg>
        <pc:sldLayoutChg chg="del replTag">
          <pc:chgData name="David Gibson" userId="84f16409-35aa-496c-9d5b-c573bc27627a" providerId="ADAL" clId="{6C2BFD57-E3D0-407D-9B00-A3DBA0DDD3FF}" dt="2022-05-04T06:24:22.627" v="390" actId="2696"/>
          <pc:sldLayoutMkLst>
            <pc:docMk/>
            <pc:sldMasterMk cId="1337504165" sldId="2147483648"/>
            <pc:sldLayoutMk cId="1174838817" sldId="2147483649"/>
          </pc:sldLayoutMkLst>
        </pc:sldLayoutChg>
        <pc:sldLayoutChg chg="addSp delSp modSp new mod replId replTag delTag">
          <pc:chgData name="David Gibson" userId="84f16409-35aa-496c-9d5b-c573bc27627a" providerId="ADAL" clId="{6C2BFD57-E3D0-407D-9B00-A3DBA0DDD3FF}" dt="2022-05-04T07:31:42.942" v="659"/>
          <pc:sldLayoutMkLst>
            <pc:docMk/>
            <pc:sldMasterMk cId="1337504165" sldId="2147483648"/>
            <pc:sldLayoutMk cId="2057785322" sldId="2147483649"/>
          </pc:sldLayoutMkLst>
          <pc:spChg chg="del">
            <ac:chgData name="David Gibson" userId="84f16409-35aa-496c-9d5b-c573bc27627a" providerId="ADAL" clId="{6C2BFD57-E3D0-407D-9B00-A3DBA0DDD3FF}" dt="2022-05-04T06:24:47.993" v="417" actId="478"/>
            <ac:spMkLst>
              <pc:docMk/>
              <pc:sldMasterMk cId="1337504165" sldId="2147483648"/>
              <pc:sldLayoutMk cId="2057785322" sldId="2147483649"/>
              <ac:spMk id="2" creationId="{81F4934E-CC66-D28F-56B1-524FD00E60CB}"/>
            </ac:spMkLst>
          </pc:spChg>
          <pc:spChg chg="add del">
            <ac:chgData name="David Gibson" userId="84f16409-35aa-496c-9d5b-c573bc27627a" providerId="ADAL" clId="{6C2BFD57-E3D0-407D-9B00-A3DBA0DDD3FF}" dt="2022-05-04T06:25:09.411" v="418" actId="11529"/>
            <ac:spMkLst>
              <pc:docMk/>
              <pc:sldMasterMk cId="1337504165" sldId="2147483648"/>
              <pc:sldLayoutMk cId="2057785322" sldId="2147483649"/>
              <ac:spMk id="3" creationId="{06C6C512-5729-00BC-BBB6-F1D3EE27A840}"/>
            </ac:spMkLst>
          </pc:spChg>
          <pc:spChg chg="add mod">
            <ac:chgData name="David Gibson" userId="84f16409-35aa-496c-9d5b-c573bc27627a" providerId="ADAL" clId="{6C2BFD57-E3D0-407D-9B00-A3DBA0DDD3FF}" dt="2022-05-04T06:29:01.616" v="573" actId="552"/>
            <ac:spMkLst>
              <pc:docMk/>
              <pc:sldMasterMk cId="1337504165" sldId="2147483648"/>
              <pc:sldLayoutMk cId="2057785322" sldId="2147483649"/>
              <ac:spMk id="4" creationId="{D97AD03C-2149-2858-C02D-BD0F97744A09}"/>
            </ac:spMkLst>
          </pc:spChg>
          <pc:spChg chg="add mod">
            <ac:chgData name="David Gibson" userId="84f16409-35aa-496c-9d5b-c573bc27627a" providerId="ADAL" clId="{6C2BFD57-E3D0-407D-9B00-A3DBA0DDD3FF}" dt="2022-05-04T06:29:01.616" v="573" actId="552"/>
            <ac:spMkLst>
              <pc:docMk/>
              <pc:sldMasterMk cId="1337504165" sldId="2147483648"/>
              <pc:sldLayoutMk cId="2057785322" sldId="2147483649"/>
              <ac:spMk id="5" creationId="{3BA4FB23-7514-8124-D126-4D31CB2A47AE}"/>
            </ac:spMkLst>
          </pc:spChg>
          <pc:spChg chg="add mod">
            <ac:chgData name="David Gibson" userId="84f16409-35aa-496c-9d5b-c573bc27627a" providerId="ADAL" clId="{6C2BFD57-E3D0-407D-9B00-A3DBA0DDD3FF}" dt="2022-05-04T06:29:01.616" v="573" actId="552"/>
            <ac:spMkLst>
              <pc:docMk/>
              <pc:sldMasterMk cId="1337504165" sldId="2147483648"/>
              <pc:sldLayoutMk cId="2057785322" sldId="2147483649"/>
              <ac:spMk id="6" creationId="{486A7782-B9C0-E535-D345-E2C2BAEF11BA}"/>
            </ac:spMkLst>
          </pc:spChg>
          <pc:spChg chg="add mod">
            <ac:chgData name="David Gibson" userId="84f16409-35aa-496c-9d5b-c573bc27627a" providerId="ADAL" clId="{6C2BFD57-E3D0-407D-9B00-A3DBA0DDD3FF}" dt="2022-05-04T06:28:08.810" v="570" actId="3064"/>
            <ac:spMkLst>
              <pc:docMk/>
              <pc:sldMasterMk cId="1337504165" sldId="2147483648"/>
              <pc:sldLayoutMk cId="2057785322" sldId="2147483649"/>
              <ac:spMk id="7" creationId="{5C7CA57C-65E5-29A0-7173-A657C31EE787}"/>
            </ac:spMkLst>
          </pc:spChg>
          <pc:spChg chg="add mod">
            <ac:chgData name="David Gibson" userId="84f16409-35aa-496c-9d5b-c573bc27627a" providerId="ADAL" clId="{6C2BFD57-E3D0-407D-9B00-A3DBA0DDD3FF}" dt="2022-05-04T07:30:32.994" v="646" actId="554"/>
            <ac:spMkLst>
              <pc:docMk/>
              <pc:sldMasterMk cId="1337504165" sldId="2147483648"/>
              <pc:sldLayoutMk cId="2057785322" sldId="2147483649"/>
              <ac:spMk id="8" creationId="{EDAE126F-0DAB-AB54-EFF0-9DAB6F6E1115}"/>
            </ac:spMkLst>
          </pc:spChg>
          <pc:spChg chg="add mod">
            <ac:chgData name="David Gibson" userId="84f16409-35aa-496c-9d5b-c573bc27627a" providerId="ADAL" clId="{6C2BFD57-E3D0-407D-9B00-A3DBA0DDD3FF}" dt="2022-05-04T07:30:38.937" v="647" actId="554"/>
            <ac:spMkLst>
              <pc:docMk/>
              <pc:sldMasterMk cId="1337504165" sldId="2147483648"/>
              <pc:sldLayoutMk cId="2057785322" sldId="2147483649"/>
              <ac:spMk id="9" creationId="{354E1B32-7EE5-0CC4-1F96-457597D0F346}"/>
            </ac:spMkLst>
          </pc:spChg>
          <pc:spChg chg="add mod">
            <ac:chgData name="David Gibson" userId="84f16409-35aa-496c-9d5b-c573bc27627a" providerId="ADAL" clId="{6C2BFD57-E3D0-407D-9B00-A3DBA0DDD3FF}" dt="2022-05-04T07:30:45.321" v="648" actId="554"/>
            <ac:spMkLst>
              <pc:docMk/>
              <pc:sldMasterMk cId="1337504165" sldId="2147483648"/>
              <pc:sldLayoutMk cId="2057785322" sldId="2147483649"/>
              <ac:spMk id="10" creationId="{D84AF4F9-661D-6365-FA94-B53CDB24CDCA}"/>
            </ac:spMkLst>
          </pc:spChg>
          <pc:spChg chg="add mod">
            <ac:chgData name="David Gibson" userId="84f16409-35aa-496c-9d5b-c573bc27627a" providerId="ADAL" clId="{6C2BFD57-E3D0-407D-9B00-A3DBA0DDD3FF}" dt="2022-05-04T07:30:32.994" v="646" actId="554"/>
            <ac:spMkLst>
              <pc:docMk/>
              <pc:sldMasterMk cId="1337504165" sldId="2147483648"/>
              <pc:sldLayoutMk cId="2057785322" sldId="2147483649"/>
              <ac:spMk id="11" creationId="{6DE7F16B-714F-AD55-966B-37D62123E3BF}"/>
            </ac:spMkLst>
          </pc:spChg>
          <pc:spChg chg="add mod">
            <ac:chgData name="David Gibson" userId="84f16409-35aa-496c-9d5b-c573bc27627a" providerId="ADAL" clId="{6C2BFD57-E3D0-407D-9B00-A3DBA0DDD3FF}" dt="2022-05-04T07:30:38.937" v="647" actId="554"/>
            <ac:spMkLst>
              <pc:docMk/>
              <pc:sldMasterMk cId="1337504165" sldId="2147483648"/>
              <pc:sldLayoutMk cId="2057785322" sldId="2147483649"/>
              <ac:spMk id="12" creationId="{093EA054-7A27-2BC3-B7D3-040361C8BA84}"/>
            </ac:spMkLst>
          </pc:spChg>
          <pc:spChg chg="add mod">
            <ac:chgData name="David Gibson" userId="84f16409-35aa-496c-9d5b-c573bc27627a" providerId="ADAL" clId="{6C2BFD57-E3D0-407D-9B00-A3DBA0DDD3FF}" dt="2022-05-04T07:30:45.321" v="648" actId="554"/>
            <ac:spMkLst>
              <pc:docMk/>
              <pc:sldMasterMk cId="1337504165" sldId="2147483648"/>
              <pc:sldLayoutMk cId="2057785322" sldId="2147483649"/>
              <ac:spMk id="13" creationId="{186C94EE-64D2-838D-F7C5-97807B8E2FEF}"/>
            </ac:spMkLst>
          </pc:spChg>
          <pc:spChg chg="add mod">
            <ac:chgData name="David Gibson" userId="84f16409-35aa-496c-9d5b-c573bc27627a" providerId="ADAL" clId="{6C2BFD57-E3D0-407D-9B00-A3DBA0DDD3FF}" dt="2022-05-04T07:30:32.994" v="646" actId="554"/>
            <ac:spMkLst>
              <pc:docMk/>
              <pc:sldMasterMk cId="1337504165" sldId="2147483648"/>
              <pc:sldLayoutMk cId="2057785322" sldId="2147483649"/>
              <ac:spMk id="14" creationId="{9D71FFEE-B964-CD8E-E368-D9F49C1F8CAF}"/>
            </ac:spMkLst>
          </pc:spChg>
          <pc:spChg chg="add mod">
            <ac:chgData name="David Gibson" userId="84f16409-35aa-496c-9d5b-c573bc27627a" providerId="ADAL" clId="{6C2BFD57-E3D0-407D-9B00-A3DBA0DDD3FF}" dt="2022-05-04T07:30:38.937" v="647" actId="554"/>
            <ac:spMkLst>
              <pc:docMk/>
              <pc:sldMasterMk cId="1337504165" sldId="2147483648"/>
              <pc:sldLayoutMk cId="2057785322" sldId="2147483649"/>
              <ac:spMk id="15" creationId="{1B1F940B-FEE0-E613-6D00-6EF3A0D4AE5B}"/>
            </ac:spMkLst>
          </pc:spChg>
          <pc:spChg chg="add mod">
            <ac:chgData name="David Gibson" userId="84f16409-35aa-496c-9d5b-c573bc27627a" providerId="ADAL" clId="{6C2BFD57-E3D0-407D-9B00-A3DBA0DDD3FF}" dt="2022-05-04T07:30:45.321" v="648" actId="554"/>
            <ac:spMkLst>
              <pc:docMk/>
              <pc:sldMasterMk cId="1337504165" sldId="2147483648"/>
              <pc:sldLayoutMk cId="2057785322" sldId="2147483649"/>
              <ac:spMk id="16" creationId="{19EF0965-6CC2-6A29-BF8F-E26E443457DC}"/>
            </ac:spMkLst>
          </pc:spChg>
        </pc:sldLayoutChg>
        <pc:sldLayoutChg chg="del replTag">
          <pc:chgData name="David Gibson" userId="84f16409-35aa-496c-9d5b-c573bc27627a" providerId="ADAL" clId="{6C2BFD57-E3D0-407D-9B00-A3DBA0DDD3FF}" dt="2022-05-04T06:24:22.797" v="392" actId="2696"/>
          <pc:sldLayoutMkLst>
            <pc:docMk/>
            <pc:sldMasterMk cId="1337504165" sldId="2147483648"/>
            <pc:sldLayoutMk cId="4261572485" sldId="2147483650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2.934" v="394" actId="2696"/>
          <pc:sldLayoutMkLst>
            <pc:docMk/>
            <pc:sldMasterMk cId="1337504165" sldId="2147483648"/>
            <pc:sldLayoutMk cId="541575185" sldId="2147483651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3.101" v="396" actId="2696"/>
          <pc:sldLayoutMkLst>
            <pc:docMk/>
            <pc:sldMasterMk cId="1337504165" sldId="2147483648"/>
            <pc:sldLayoutMk cId="4155821449" sldId="2147483652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3.260" v="398" actId="2696"/>
          <pc:sldLayoutMkLst>
            <pc:docMk/>
            <pc:sldMasterMk cId="1337504165" sldId="2147483648"/>
            <pc:sldLayoutMk cId="4275606831" sldId="2147483653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3.412" v="400" actId="2696"/>
          <pc:sldLayoutMkLst>
            <pc:docMk/>
            <pc:sldMasterMk cId="1337504165" sldId="2147483648"/>
            <pc:sldLayoutMk cId="21669696" sldId="2147483654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3.582" v="402" actId="2696"/>
          <pc:sldLayoutMkLst>
            <pc:docMk/>
            <pc:sldMasterMk cId="1337504165" sldId="2147483648"/>
            <pc:sldLayoutMk cId="4075894907" sldId="2147483655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3.762" v="404" actId="2696"/>
          <pc:sldLayoutMkLst>
            <pc:docMk/>
            <pc:sldMasterMk cId="1337504165" sldId="2147483648"/>
            <pc:sldLayoutMk cId="1107783207" sldId="2147483656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3.909" v="406" actId="2696"/>
          <pc:sldLayoutMkLst>
            <pc:docMk/>
            <pc:sldMasterMk cId="1337504165" sldId="2147483648"/>
            <pc:sldLayoutMk cId="90590430" sldId="2147483657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4.059" v="408" actId="2696"/>
          <pc:sldLayoutMkLst>
            <pc:docMk/>
            <pc:sldMasterMk cId="1337504165" sldId="2147483648"/>
            <pc:sldLayoutMk cId="1351802949" sldId="2147483658"/>
          </pc:sldLayoutMkLst>
        </pc:sldLayoutChg>
        <pc:sldLayoutChg chg="del replTag">
          <pc:chgData name="David Gibson" userId="84f16409-35aa-496c-9d5b-c573bc27627a" providerId="ADAL" clId="{6C2BFD57-E3D0-407D-9B00-A3DBA0DDD3FF}" dt="2022-05-04T06:24:24.268" v="410" actId="2696"/>
          <pc:sldLayoutMkLst>
            <pc:docMk/>
            <pc:sldMasterMk cId="1337504165" sldId="2147483648"/>
            <pc:sldLayoutMk cId="63754308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AD03C-2149-2858-C02D-BD0F97744A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58000" y="1452637"/>
            <a:ext cx="5083175" cy="1257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/>
            </a:lvl1pPr>
          </a:lstStyle>
          <a:p>
            <a:pPr lvl="0"/>
            <a:r>
              <a:rPr lang="en-GB" dirty="0"/>
              <a:t>Click here to add your Before Strategies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BA4FB23-7514-8124-D126-4D31CB2A47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858000" y="3323466"/>
            <a:ext cx="5083175" cy="1257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/>
            </a:lvl1pPr>
          </a:lstStyle>
          <a:p>
            <a:pPr lvl="0"/>
            <a:r>
              <a:rPr lang="en-GB" dirty="0"/>
              <a:t>Click here to add your After Strategies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486A7782-B9C0-E535-D345-E2C2BAEF11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58000" y="5210244"/>
            <a:ext cx="5083175" cy="1257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i="1"/>
            </a:lvl1pPr>
          </a:lstStyle>
          <a:p>
            <a:pPr lvl="0"/>
            <a:r>
              <a:rPr lang="en-GB" dirty="0"/>
              <a:t>Click here to add your Actions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5C7CA57C-65E5-29A0-7173-A657C31EE78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03230" y="5869057"/>
            <a:ext cx="3058422" cy="670891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en-GB" sz="2800" b="1" kern="1200" dirty="0">
                <a:solidFill>
                  <a:srgbClr val="1E9ED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DAE126F-0DAB-AB54-EFF0-9DAB6F6E111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4909" y="2876412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54E1B32-7EE5-0CC4-1F96-457597D0F34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24909" y="3549650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D84AF4F9-661D-6365-FA94-B53CDB24CDC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24909" y="4231447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6DE7F16B-714F-AD55-966B-37D62123E3B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65474" y="2876412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093EA054-7A27-2BC3-B7D3-040361C8BA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65474" y="3549650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86C94EE-64D2-838D-F7C5-97807B8E2FE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165474" y="4231447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9D71FFEE-B964-CD8E-E368-D9F49C1F8CA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06039" y="2876412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1B1F940B-FEE0-E613-6D00-6EF3A0D4AE5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06039" y="3549650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9EF0965-6CC2-6A29-BF8F-E26E443457D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06039" y="4231447"/>
            <a:ext cx="1540565" cy="698638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sz="2400" b="1" i="0">
                <a:solidFill>
                  <a:srgbClr val="1E9ED1"/>
                </a:solidFill>
              </a:defRPr>
            </a:lvl1pPr>
          </a:lstStyle>
          <a:p>
            <a:pPr lvl="0"/>
            <a:r>
              <a:rPr lang="en-GB" dirty="0"/>
              <a:t>Click here to type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7785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">
            <a:extLst>
              <a:ext uri="{FF2B5EF4-FFF2-40B4-BE49-F238E27FC236}">
                <a16:creationId xmlns:a16="http://schemas.microsoft.com/office/drawing/2014/main" id="{9FA0902A-E844-CB9F-0C3A-092D793E24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5" y="44322"/>
            <a:ext cx="2136968" cy="15086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99F41A-F08D-1BD0-5078-6FBB99A4A0C7}"/>
              </a:ext>
            </a:extLst>
          </p:cNvPr>
          <p:cNvSpPr txBox="1"/>
          <p:nvPr userDrawn="1"/>
        </p:nvSpPr>
        <p:spPr>
          <a:xfrm>
            <a:off x="2099212" y="64901"/>
            <a:ext cx="93013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E9ED1"/>
                </a:solidFill>
              </a:rPr>
              <a:t>The #1 Factor In The Successful Transfer Of Content From The Training Room Into The Workplace - And How To Influence It.</a:t>
            </a:r>
          </a:p>
          <a:p>
            <a:endParaRPr lang="en-GB" sz="2400" dirty="0">
              <a:solidFill>
                <a:srgbClr val="1E9ED1"/>
              </a:solidFill>
            </a:endParaRPr>
          </a:p>
        </p:txBody>
      </p:sp>
      <p:graphicFrame>
        <p:nvGraphicFramePr>
          <p:cNvPr id="9" name="Table 2">
            <a:extLst>
              <a:ext uri="{FF2B5EF4-FFF2-40B4-BE49-F238E27FC236}">
                <a16:creationId xmlns:a16="http://schemas.microsoft.com/office/drawing/2014/main" id="{BC6C72D3-5B7B-685C-FDDC-21D54CDE006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253341229"/>
              </p:ext>
            </p:extLst>
          </p:nvPr>
        </p:nvGraphicFramePr>
        <p:xfrm>
          <a:off x="75096" y="2199229"/>
          <a:ext cx="6197604" cy="27391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9401">
                  <a:extLst>
                    <a:ext uri="{9D8B030D-6E8A-4147-A177-3AD203B41FA5}">
                      <a16:colId xmlns:a16="http://schemas.microsoft.com/office/drawing/2014/main" val="2468351780"/>
                    </a:ext>
                  </a:extLst>
                </a:gridCol>
                <a:gridCol w="1549401">
                  <a:extLst>
                    <a:ext uri="{9D8B030D-6E8A-4147-A177-3AD203B41FA5}">
                      <a16:colId xmlns:a16="http://schemas.microsoft.com/office/drawing/2014/main" val="758783047"/>
                    </a:ext>
                  </a:extLst>
                </a:gridCol>
                <a:gridCol w="1549401">
                  <a:extLst>
                    <a:ext uri="{9D8B030D-6E8A-4147-A177-3AD203B41FA5}">
                      <a16:colId xmlns:a16="http://schemas.microsoft.com/office/drawing/2014/main" val="1799444541"/>
                    </a:ext>
                  </a:extLst>
                </a:gridCol>
                <a:gridCol w="1549401">
                  <a:extLst>
                    <a:ext uri="{9D8B030D-6E8A-4147-A177-3AD203B41FA5}">
                      <a16:colId xmlns:a16="http://schemas.microsoft.com/office/drawing/2014/main" val="287213788"/>
                    </a:ext>
                  </a:extLst>
                </a:gridCol>
              </a:tblGrid>
              <a:tr h="68478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BEFORE</a:t>
                      </a:r>
                    </a:p>
                  </a:txBody>
                  <a:tcPr anchor="ctr">
                    <a:solidFill>
                      <a:srgbClr val="1E9E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DURING</a:t>
                      </a:r>
                    </a:p>
                  </a:txBody>
                  <a:tcPr anchor="ctr">
                    <a:solidFill>
                      <a:srgbClr val="1E9E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AFTER</a:t>
                      </a:r>
                    </a:p>
                  </a:txBody>
                  <a:tcPr anchor="ctr">
                    <a:solidFill>
                      <a:srgbClr val="1E9E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018654"/>
                  </a:ext>
                </a:extLst>
              </a:tr>
              <a:tr h="684788">
                <a:tc>
                  <a:txBody>
                    <a:bodyPr/>
                    <a:lstStyle/>
                    <a:p>
                      <a:r>
                        <a:rPr lang="en-GB" b="1" dirty="0"/>
                        <a:t>LEARNER</a:t>
                      </a:r>
                    </a:p>
                  </a:txBody>
                  <a:tcPr anchor="ctr">
                    <a:solidFill>
                      <a:srgbClr val="1E9E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579608"/>
                  </a:ext>
                </a:extLst>
              </a:tr>
              <a:tr h="684788">
                <a:tc>
                  <a:txBody>
                    <a:bodyPr/>
                    <a:lstStyle/>
                    <a:p>
                      <a:r>
                        <a:rPr lang="en-GB" b="1" dirty="0"/>
                        <a:t>TRAINER</a:t>
                      </a:r>
                    </a:p>
                  </a:txBody>
                  <a:tcPr anchor="ctr">
                    <a:solidFill>
                      <a:srgbClr val="1E9E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768239"/>
                  </a:ext>
                </a:extLst>
              </a:tr>
              <a:tr h="684788">
                <a:tc>
                  <a:txBody>
                    <a:bodyPr/>
                    <a:lstStyle/>
                    <a:p>
                      <a:r>
                        <a:rPr lang="en-GB" b="1" dirty="0"/>
                        <a:t>MANAGER</a:t>
                      </a:r>
                    </a:p>
                  </a:txBody>
                  <a:tcPr anchor="ctr">
                    <a:solidFill>
                      <a:srgbClr val="1E9E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1434200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2D29D5F6-195B-7D19-7705-18C6EF044204}"/>
              </a:ext>
            </a:extLst>
          </p:cNvPr>
          <p:cNvSpPr/>
          <p:nvPr userDrawn="1"/>
        </p:nvSpPr>
        <p:spPr>
          <a:xfrm>
            <a:off x="6785108" y="1057666"/>
            <a:ext cx="5264069" cy="1734928"/>
          </a:xfrm>
          <a:prstGeom prst="rect">
            <a:avLst/>
          </a:prstGeom>
          <a:solidFill>
            <a:srgbClr val="1E9ED1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</a:rPr>
              <a:t>Before - Strategies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F198CD-BB23-6922-C544-09B71F3D795E}"/>
              </a:ext>
            </a:extLst>
          </p:cNvPr>
          <p:cNvSpPr/>
          <p:nvPr userDrawn="1"/>
        </p:nvSpPr>
        <p:spPr>
          <a:xfrm>
            <a:off x="75096" y="5866307"/>
            <a:ext cx="6197604" cy="692682"/>
          </a:xfrm>
          <a:prstGeom prst="rect">
            <a:avLst/>
          </a:prstGeom>
          <a:solidFill>
            <a:srgbClr val="1E9ED1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6575" defTabSz="627063"/>
            <a:r>
              <a:rPr lang="en-GB" sz="2800" b="1" dirty="0">
                <a:solidFill>
                  <a:srgbClr val="1E9ED1"/>
                </a:solidFill>
              </a:rPr>
              <a:t>The #1 Factor is -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4AA347-D7BB-AA44-904E-76E389393951}"/>
              </a:ext>
            </a:extLst>
          </p:cNvPr>
          <p:cNvSpPr/>
          <p:nvPr userDrawn="1"/>
        </p:nvSpPr>
        <p:spPr>
          <a:xfrm>
            <a:off x="6785108" y="2940864"/>
            <a:ext cx="5264069" cy="1734928"/>
          </a:xfrm>
          <a:prstGeom prst="rect">
            <a:avLst/>
          </a:prstGeom>
          <a:solidFill>
            <a:srgbClr val="1E9ED1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</a:rPr>
              <a:t>After Strategies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35A54EB-0F19-1139-AF09-83ABC3555E6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0515" y="73847"/>
            <a:ext cx="751070" cy="74458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F9CBA42-022A-D609-A541-D2B030D40E7F}"/>
              </a:ext>
            </a:extLst>
          </p:cNvPr>
          <p:cNvSpPr/>
          <p:nvPr userDrawn="1"/>
        </p:nvSpPr>
        <p:spPr>
          <a:xfrm>
            <a:off x="6785108" y="4824061"/>
            <a:ext cx="5264069" cy="1734928"/>
          </a:xfrm>
          <a:prstGeom prst="rect">
            <a:avLst/>
          </a:prstGeom>
          <a:solidFill>
            <a:srgbClr val="1E9ED1">
              <a:alpha val="3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b="1" dirty="0">
                <a:solidFill>
                  <a:schemeClr val="tx1"/>
                </a:solidFill>
              </a:rPr>
              <a:t>My Actions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95535CB-DFF4-FB5F-9577-368C6414DB62}"/>
              </a:ext>
            </a:extLst>
          </p:cNvPr>
          <p:cNvCxnSpPr>
            <a:stCxn id="12" idx="1"/>
          </p:cNvCxnSpPr>
          <p:nvPr userDrawn="1"/>
        </p:nvCxnSpPr>
        <p:spPr>
          <a:xfrm flipH="1">
            <a:off x="-841248" y="3808328"/>
            <a:ext cx="7626356" cy="8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14575C2-7B76-2F37-9AE8-D5F526652D14}"/>
              </a:ext>
            </a:extLst>
          </p:cNvPr>
          <p:cNvSpPr txBox="1"/>
          <p:nvPr userDrawn="1"/>
        </p:nvSpPr>
        <p:spPr>
          <a:xfrm>
            <a:off x="0" y="5002380"/>
            <a:ext cx="47335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i="1" dirty="0"/>
              <a:t>Research from - </a:t>
            </a:r>
            <a:r>
              <a:rPr lang="en-US" sz="1200" i="1" dirty="0"/>
              <a:t>'Transfer of Training' by Mary Broad and John </a:t>
            </a:r>
            <a:r>
              <a:rPr lang="en-US" sz="1200" i="1" dirty="0" err="1"/>
              <a:t>Newstrom</a:t>
            </a:r>
            <a:r>
              <a:rPr lang="en-US" sz="1200" i="1" dirty="0"/>
              <a:t> </a:t>
            </a:r>
            <a:endParaRPr lang="en-GB" sz="1200" i="1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33750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B3E9002-3E49-A827-7888-F69873C919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88BDC-D9F1-5B41-061B-EE2AA4824A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43488C-35BF-862C-491E-8EAF5B1442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FC769-31C2-8B1D-9734-0DA4F5B007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5053323-8E42-E5E3-3E5A-419FFA08FF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CD26736-D288-FE50-553B-B201A55C04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123AC99-5482-0983-A595-FBA3C0873C7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F4B2C51-4EDC-17D4-88CA-654B3F63256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C1AF713-1B28-7657-EF7F-1B5B1403E9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B777EA3-D0D0-AD01-F6F9-FF1D69ED84A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FA7B815-AEDF-CD77-0E98-AFE7C4CDEBB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E9A5E7B-339E-1EC0-0160-2CCAC0B96D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6CA9E88-C57B-FCE2-D776-F6717C6F2F2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562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OFFICE THEME" val="d93NzMp6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Gibson</dc:creator>
  <cp:lastModifiedBy>David Gibson</cp:lastModifiedBy>
  <cp:revision>1</cp:revision>
  <dcterms:created xsi:type="dcterms:W3CDTF">2022-05-03T08:15:24Z</dcterms:created>
  <dcterms:modified xsi:type="dcterms:W3CDTF">2022-05-04T07:34:03Z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BE0E5DDC-931E-4465-ACC9-2BA445479C8F</vt:lpwstr>
  </property>
  <property fmtid="{D5CDD505-2E9C-101B-9397-08002B2CF9AE}" pid="3" name="ArticulatePath">
    <vt:lpwstr>https://eurekatp-my.sharepoint.com/personal/david_eureka-tp_com/Documents/Membership/Development Modules/Transfer Into The Workplace - 9 May 2022/Placemat - Transfer Into The Workplace</vt:lpwstr>
  </property>
</Properties>
</file>