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6BE"/>
    <a:srgbClr val="BDE0EE"/>
    <a:srgbClr val="007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B318DE-3D85-4D15-9DB4-D83C143765D7}" v="218" dt="2022-12-10T15:57:31.8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3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6C17B-0A28-431E-8835-9A81E335643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50797A-3160-4DB4-B91E-C91E3F436276}">
      <dgm:prSet phldrT="[Text]" custT="1"/>
      <dgm:spPr>
        <a:solidFill>
          <a:srgbClr val="2646BE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32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Priming</a:t>
          </a:r>
        </a:p>
      </dgm:t>
    </dgm:pt>
    <dgm:pt modelId="{57828239-67D6-4B2E-A95D-2F00467F03C4}" type="parTrans" cxnId="{A79928BD-5A9D-4AAC-9E1F-441564E92B16}">
      <dgm:prSet/>
      <dgm:spPr/>
      <dgm:t>
        <a:bodyPr/>
        <a:lstStyle/>
        <a:p>
          <a:endParaRPr lang="en-GB"/>
        </a:p>
      </dgm:t>
    </dgm:pt>
    <dgm:pt modelId="{D91DF447-34CA-46AC-B929-8B690FB8C741}" type="sibTrans" cxnId="{A79928BD-5A9D-4AAC-9E1F-441564E92B16}">
      <dgm:prSet/>
      <dgm:spPr/>
      <dgm:t>
        <a:bodyPr/>
        <a:lstStyle/>
        <a:p>
          <a:endParaRPr lang="en-GB"/>
        </a:p>
      </dgm:t>
    </dgm:pt>
    <dgm:pt modelId="{D830A96A-74D5-43A0-8D70-FFEABEE9D256}">
      <dgm:prSet phldrT="[Text]"/>
      <dgm:spPr>
        <a:noFill/>
        <a:ln w="28575">
          <a:solidFill>
            <a:srgbClr val="2646BE"/>
          </a:solidFill>
        </a:ln>
      </dgm:spPr>
      <dgm:t>
        <a:bodyPr/>
        <a:lstStyle/>
        <a:p>
          <a:pPr>
            <a:buNone/>
          </a:pPr>
          <a:r>
            <a:rPr lang="en-GB" dirty="0"/>
            <a:t> </a:t>
          </a:r>
        </a:p>
      </dgm:t>
    </dgm:pt>
    <dgm:pt modelId="{8F0C47C7-07E8-44E6-BD52-55DD289F7634}" type="parTrans" cxnId="{30342881-88A5-43D1-AAD9-1B734EE35AF0}">
      <dgm:prSet/>
      <dgm:spPr/>
      <dgm:t>
        <a:bodyPr/>
        <a:lstStyle/>
        <a:p>
          <a:endParaRPr lang="en-GB"/>
        </a:p>
      </dgm:t>
    </dgm:pt>
    <dgm:pt modelId="{E16C4046-9CA7-4513-9BDB-90D633ECA70F}" type="sibTrans" cxnId="{30342881-88A5-43D1-AAD9-1B734EE35AF0}">
      <dgm:prSet/>
      <dgm:spPr/>
      <dgm:t>
        <a:bodyPr/>
        <a:lstStyle/>
        <a:p>
          <a:endParaRPr lang="en-GB"/>
        </a:p>
      </dgm:t>
    </dgm:pt>
    <dgm:pt modelId="{733A863A-0B83-4CDC-BD6F-74C0F298B8D7}">
      <dgm:prSet phldrT="[Text]" custT="1"/>
      <dgm:spPr>
        <a:solidFill>
          <a:srgbClr val="2646BE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32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gm:t>
    </dgm:pt>
    <dgm:pt modelId="{52E13B59-5F3F-4769-B4A3-DA59220465CF}" type="parTrans" cxnId="{7EA5DB38-7601-4050-B250-F6E149DF59EB}">
      <dgm:prSet/>
      <dgm:spPr/>
      <dgm:t>
        <a:bodyPr/>
        <a:lstStyle/>
        <a:p>
          <a:endParaRPr lang="en-GB"/>
        </a:p>
      </dgm:t>
    </dgm:pt>
    <dgm:pt modelId="{E7F0AC13-72AB-4E29-B97E-06B7F3895D9D}" type="sibTrans" cxnId="{7EA5DB38-7601-4050-B250-F6E149DF59EB}">
      <dgm:prSet/>
      <dgm:spPr/>
      <dgm:t>
        <a:bodyPr/>
        <a:lstStyle/>
        <a:p>
          <a:endParaRPr lang="en-GB"/>
        </a:p>
      </dgm:t>
    </dgm:pt>
    <dgm:pt modelId="{695F941D-F114-47A5-A76F-039E0788BCB5}">
      <dgm:prSet phldrT="[Text]" custT="1"/>
      <dgm:spPr>
        <a:noFill/>
        <a:ln w="28575" cap="flat" cmpd="sng" algn="ctr">
          <a:solidFill>
            <a:srgbClr val="2646BE"/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10762908-D31C-4902-A52C-63E37CA14246}" type="parTrans" cxnId="{DE28FB45-A718-4F6B-B2B1-9D83BC9107B0}">
      <dgm:prSet/>
      <dgm:spPr/>
      <dgm:t>
        <a:bodyPr/>
        <a:lstStyle/>
        <a:p>
          <a:endParaRPr lang="en-GB"/>
        </a:p>
      </dgm:t>
    </dgm:pt>
    <dgm:pt modelId="{171051C8-1FBE-44AF-BE5D-C5B7BAF25A6F}" type="sibTrans" cxnId="{DE28FB45-A718-4F6B-B2B1-9D83BC9107B0}">
      <dgm:prSet/>
      <dgm:spPr/>
      <dgm:t>
        <a:bodyPr/>
        <a:lstStyle/>
        <a:p>
          <a:endParaRPr lang="en-GB"/>
        </a:p>
      </dgm:t>
    </dgm:pt>
    <dgm:pt modelId="{FB1D0154-9508-4F96-9F5C-5D909D02AC9D}">
      <dgm:prSet phldrT="[Text]" custT="1"/>
      <dgm:spPr>
        <a:solidFill>
          <a:srgbClr val="2646BE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algn="ctr"/>
          <a:r>
            <a:rPr lang="en-GB" sz="3200" b="1" dirty="0"/>
            <a:t>Close</a:t>
          </a:r>
        </a:p>
      </dgm:t>
    </dgm:pt>
    <dgm:pt modelId="{24CE485B-7D6C-4A18-9197-99FB67DA1C11}" type="parTrans" cxnId="{132EFA4F-1FD4-40D3-85F1-D4F14143B0BF}">
      <dgm:prSet/>
      <dgm:spPr/>
      <dgm:t>
        <a:bodyPr/>
        <a:lstStyle/>
        <a:p>
          <a:endParaRPr lang="en-GB"/>
        </a:p>
      </dgm:t>
    </dgm:pt>
    <dgm:pt modelId="{C7B5BA50-4073-4455-AEE8-2AEE914304B3}" type="sibTrans" cxnId="{132EFA4F-1FD4-40D3-85F1-D4F14143B0BF}">
      <dgm:prSet/>
      <dgm:spPr/>
      <dgm:t>
        <a:bodyPr/>
        <a:lstStyle/>
        <a:p>
          <a:endParaRPr lang="en-GB"/>
        </a:p>
      </dgm:t>
    </dgm:pt>
    <dgm:pt modelId="{834BD48A-EEFF-4DFD-A559-DD296EFAB197}">
      <dgm:prSet phldrT="[Text]" custT="1"/>
      <dgm:spPr>
        <a:noFill/>
        <a:ln w="28575" cap="flat" cmpd="sng" algn="ctr">
          <a:solidFill>
            <a:srgbClr val="2646BE"/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B3837F67-CDD0-4AD2-B5FE-EE9DFEDC4F83}" type="parTrans" cxnId="{2864EEAA-EE4B-49F6-B97C-8506242524C2}">
      <dgm:prSet/>
      <dgm:spPr/>
      <dgm:t>
        <a:bodyPr/>
        <a:lstStyle/>
        <a:p>
          <a:endParaRPr lang="en-GB"/>
        </a:p>
      </dgm:t>
    </dgm:pt>
    <dgm:pt modelId="{D13A32C1-5EBB-4D44-ACBE-C06AA927688A}" type="sibTrans" cxnId="{2864EEAA-EE4B-49F6-B97C-8506242524C2}">
      <dgm:prSet/>
      <dgm:spPr/>
      <dgm:t>
        <a:bodyPr/>
        <a:lstStyle/>
        <a:p>
          <a:endParaRPr lang="en-GB"/>
        </a:p>
      </dgm:t>
    </dgm:pt>
    <dgm:pt modelId="{70D7DB3B-32E4-4097-8E91-13C3CB1CA9AC}" type="pres">
      <dgm:prSet presAssocID="{1DF6C17B-0A28-431E-8835-9A81E3356434}" presName="Name0" presStyleCnt="0">
        <dgm:presLayoutVars>
          <dgm:dir/>
          <dgm:animLvl val="lvl"/>
          <dgm:resizeHandles val="exact"/>
        </dgm:presLayoutVars>
      </dgm:prSet>
      <dgm:spPr/>
    </dgm:pt>
    <dgm:pt modelId="{98A1568F-C115-447F-9A42-FAD57D976748}" type="pres">
      <dgm:prSet presAssocID="{3450797A-3160-4DB4-B91E-C91E3F436276}" presName="linNode" presStyleCnt="0"/>
      <dgm:spPr/>
    </dgm:pt>
    <dgm:pt modelId="{3EA5AE12-25D9-4473-A4C7-3DFEB14C2599}" type="pres">
      <dgm:prSet presAssocID="{3450797A-3160-4DB4-B91E-C91E3F436276}" presName="parentText" presStyleLbl="node1" presStyleIdx="0" presStyleCnt="3" custScaleX="80432" custScaleY="56054" custLinFactNeighborX="-160" custLinFactNeighborY="-205">
        <dgm:presLayoutVars>
          <dgm:chMax val="1"/>
          <dgm:bulletEnabled val="1"/>
        </dgm:presLayoutVars>
      </dgm:prSet>
      <dgm:spPr>
        <a:xfrm>
          <a:off x="0" y="1578"/>
          <a:ext cx="1767465" cy="1041630"/>
        </a:xfrm>
        <a:prstGeom prst="roundRect">
          <a:avLst/>
        </a:prstGeom>
      </dgm:spPr>
    </dgm:pt>
    <dgm:pt modelId="{8A83F3A1-C264-42C5-8154-95B4950F12F0}" type="pres">
      <dgm:prSet presAssocID="{3450797A-3160-4DB4-B91E-C91E3F436276}" presName="descendantText" presStyleLbl="alignAccFollowNode1" presStyleIdx="0" presStyleCnt="3" custScaleX="110051" custScaleY="116875" custLinFactNeighborX="994" custLinFactNeighborY="2071">
        <dgm:presLayoutVars>
          <dgm:bulletEnabled val="1"/>
        </dgm:presLayoutVars>
      </dgm:prSet>
      <dgm:spPr/>
    </dgm:pt>
    <dgm:pt modelId="{7C6350AB-2B3E-466F-8B22-64D4EE72EAD3}" type="pres">
      <dgm:prSet presAssocID="{D91DF447-34CA-46AC-B929-8B690FB8C741}" presName="sp" presStyleCnt="0"/>
      <dgm:spPr/>
    </dgm:pt>
    <dgm:pt modelId="{4DC63C57-0D6F-4F2A-87B8-09B2FF34403C}" type="pres">
      <dgm:prSet presAssocID="{733A863A-0B83-4CDC-BD6F-74C0F298B8D7}" presName="linNode" presStyleCnt="0"/>
      <dgm:spPr/>
    </dgm:pt>
    <dgm:pt modelId="{61300730-A91B-472E-ACA7-0BD8DB147B9E}" type="pres">
      <dgm:prSet presAssocID="{733A863A-0B83-4CDC-BD6F-74C0F298B8D7}" presName="parentText" presStyleLbl="node1" presStyleIdx="1" presStyleCnt="3" custScaleX="80432" custScaleY="55936" custLinFactNeighborX="-160" custLinFactNeighborY="-205">
        <dgm:presLayoutVars>
          <dgm:chMax val="1"/>
          <dgm:bulletEnabled val="1"/>
        </dgm:presLayoutVars>
      </dgm:prSet>
      <dgm:spPr>
        <a:xfrm>
          <a:off x="0" y="1095290"/>
          <a:ext cx="1767465" cy="1041630"/>
        </a:xfrm>
        <a:prstGeom prst="roundRect">
          <a:avLst/>
        </a:prstGeom>
      </dgm:spPr>
    </dgm:pt>
    <dgm:pt modelId="{7B712090-27CE-418B-BD24-9CA37A3E999A}" type="pres">
      <dgm:prSet presAssocID="{733A863A-0B83-4CDC-BD6F-74C0F298B8D7}" presName="descendantText" presStyleLbl="alignAccFollowNode1" presStyleIdx="1" presStyleCnt="3" custScaleX="110051" custScaleY="116875" custLinFactNeighborX="853" custLinFactNeighborY="909">
        <dgm:presLayoutVars>
          <dgm:bulletEnabled val="1"/>
        </dgm:presLayoutVars>
      </dgm:prSet>
      <dgm:spPr>
        <a:xfrm rot="5400000">
          <a:off x="2921893" y="45025"/>
          <a:ext cx="833304" cy="3142160"/>
        </a:xfrm>
        <a:prstGeom prst="round2SameRect">
          <a:avLst/>
        </a:prstGeom>
      </dgm:spPr>
    </dgm:pt>
    <dgm:pt modelId="{6044E7DA-BC06-4873-A9F1-5A61E78EE711}" type="pres">
      <dgm:prSet presAssocID="{E7F0AC13-72AB-4E29-B97E-06B7F3895D9D}" presName="sp" presStyleCnt="0"/>
      <dgm:spPr/>
    </dgm:pt>
    <dgm:pt modelId="{D3EF3287-B029-4014-AF3D-7D61C85351D7}" type="pres">
      <dgm:prSet presAssocID="{FB1D0154-9508-4F96-9F5C-5D909D02AC9D}" presName="linNode" presStyleCnt="0"/>
      <dgm:spPr/>
    </dgm:pt>
    <dgm:pt modelId="{FF68B9BE-7758-4C22-933E-856F735F1F77}" type="pres">
      <dgm:prSet presAssocID="{FB1D0154-9508-4F96-9F5C-5D909D02AC9D}" presName="parentText" presStyleLbl="node1" presStyleIdx="2" presStyleCnt="3" custScaleX="80438" custScaleY="56054" custLinFactNeighborX="-160" custLinFactNeighborY="-205">
        <dgm:presLayoutVars>
          <dgm:chMax val="1"/>
          <dgm:bulletEnabled val="1"/>
        </dgm:presLayoutVars>
      </dgm:prSet>
      <dgm:spPr>
        <a:xfrm>
          <a:off x="0" y="2189002"/>
          <a:ext cx="1767465" cy="1041630"/>
        </a:xfrm>
        <a:prstGeom prst="roundRect">
          <a:avLst/>
        </a:prstGeom>
      </dgm:spPr>
    </dgm:pt>
    <dgm:pt modelId="{D389C35C-01BA-442B-99C6-A6593110C6E7}" type="pres">
      <dgm:prSet presAssocID="{FB1D0154-9508-4F96-9F5C-5D909D02AC9D}" presName="descendantText" presStyleLbl="alignAccFollowNode1" presStyleIdx="2" presStyleCnt="3" custScaleX="110051" custScaleY="116875" custLinFactNeighborX="988">
        <dgm:presLayoutVars>
          <dgm:bulletEnabled val="1"/>
        </dgm:presLayoutVars>
      </dgm:prSet>
      <dgm:spPr>
        <a:xfrm rot="5400000">
          <a:off x="2921893" y="1138738"/>
          <a:ext cx="833304" cy="3142160"/>
        </a:xfrm>
        <a:prstGeom prst="round2SameRect">
          <a:avLst/>
        </a:prstGeom>
      </dgm:spPr>
    </dgm:pt>
  </dgm:ptLst>
  <dgm:cxnLst>
    <dgm:cxn modelId="{D1D6E603-ABDE-475B-A830-B78B2FCB2F72}" type="presOf" srcId="{834BD48A-EEFF-4DFD-A559-DD296EFAB197}" destId="{D389C35C-01BA-442B-99C6-A6593110C6E7}" srcOrd="0" destOrd="0" presId="urn:microsoft.com/office/officeart/2005/8/layout/vList5"/>
    <dgm:cxn modelId="{FD0A302B-66A1-4AB5-A22D-4F4CC9A186E5}" type="presOf" srcId="{1DF6C17B-0A28-431E-8835-9A81E3356434}" destId="{70D7DB3B-32E4-4097-8E91-13C3CB1CA9AC}" srcOrd="0" destOrd="0" presId="urn:microsoft.com/office/officeart/2005/8/layout/vList5"/>
    <dgm:cxn modelId="{7EA5DB38-7601-4050-B250-F6E149DF59EB}" srcId="{1DF6C17B-0A28-431E-8835-9A81E3356434}" destId="{733A863A-0B83-4CDC-BD6F-74C0F298B8D7}" srcOrd="1" destOrd="0" parTransId="{52E13B59-5F3F-4769-B4A3-DA59220465CF}" sibTransId="{E7F0AC13-72AB-4E29-B97E-06B7F3895D9D}"/>
    <dgm:cxn modelId="{DE28FB45-A718-4F6B-B2B1-9D83BC9107B0}" srcId="{733A863A-0B83-4CDC-BD6F-74C0F298B8D7}" destId="{695F941D-F114-47A5-A76F-039E0788BCB5}" srcOrd="0" destOrd="0" parTransId="{10762908-D31C-4902-A52C-63E37CA14246}" sibTransId="{171051C8-1FBE-44AF-BE5D-C5B7BAF25A6F}"/>
    <dgm:cxn modelId="{8F131846-A297-4C77-9892-1B297CF1549C}" type="presOf" srcId="{FB1D0154-9508-4F96-9F5C-5D909D02AC9D}" destId="{FF68B9BE-7758-4C22-933E-856F735F1F77}" srcOrd="0" destOrd="0" presId="urn:microsoft.com/office/officeart/2005/8/layout/vList5"/>
    <dgm:cxn modelId="{E9F9F348-DA96-4632-AA0A-8C17610BDA3D}" type="presOf" srcId="{D830A96A-74D5-43A0-8D70-FFEABEE9D256}" destId="{8A83F3A1-C264-42C5-8154-95B4950F12F0}" srcOrd="0" destOrd="0" presId="urn:microsoft.com/office/officeart/2005/8/layout/vList5"/>
    <dgm:cxn modelId="{7488A54B-BFF4-47A1-9C22-9C1C4E74C8BF}" type="presOf" srcId="{733A863A-0B83-4CDC-BD6F-74C0F298B8D7}" destId="{61300730-A91B-472E-ACA7-0BD8DB147B9E}" srcOrd="0" destOrd="0" presId="urn:microsoft.com/office/officeart/2005/8/layout/vList5"/>
    <dgm:cxn modelId="{132EFA4F-1FD4-40D3-85F1-D4F14143B0BF}" srcId="{1DF6C17B-0A28-431E-8835-9A81E3356434}" destId="{FB1D0154-9508-4F96-9F5C-5D909D02AC9D}" srcOrd="2" destOrd="0" parTransId="{24CE485B-7D6C-4A18-9197-99FB67DA1C11}" sibTransId="{C7B5BA50-4073-4455-AEE8-2AEE914304B3}"/>
    <dgm:cxn modelId="{30342881-88A5-43D1-AAD9-1B734EE35AF0}" srcId="{3450797A-3160-4DB4-B91E-C91E3F436276}" destId="{D830A96A-74D5-43A0-8D70-FFEABEE9D256}" srcOrd="0" destOrd="0" parTransId="{8F0C47C7-07E8-44E6-BD52-55DD289F7634}" sibTransId="{E16C4046-9CA7-4513-9BDB-90D633ECA70F}"/>
    <dgm:cxn modelId="{2864EEAA-EE4B-49F6-B97C-8506242524C2}" srcId="{FB1D0154-9508-4F96-9F5C-5D909D02AC9D}" destId="{834BD48A-EEFF-4DFD-A559-DD296EFAB197}" srcOrd="0" destOrd="0" parTransId="{B3837F67-CDD0-4AD2-B5FE-EE9DFEDC4F83}" sibTransId="{D13A32C1-5EBB-4D44-ACBE-C06AA927688A}"/>
    <dgm:cxn modelId="{A79928BD-5A9D-4AAC-9E1F-441564E92B16}" srcId="{1DF6C17B-0A28-431E-8835-9A81E3356434}" destId="{3450797A-3160-4DB4-B91E-C91E3F436276}" srcOrd="0" destOrd="0" parTransId="{57828239-67D6-4B2E-A95D-2F00467F03C4}" sibTransId="{D91DF447-34CA-46AC-B929-8B690FB8C741}"/>
    <dgm:cxn modelId="{A776E9D6-DE52-43DC-9813-329737BAACE1}" type="presOf" srcId="{3450797A-3160-4DB4-B91E-C91E3F436276}" destId="{3EA5AE12-25D9-4473-A4C7-3DFEB14C2599}" srcOrd="0" destOrd="0" presId="urn:microsoft.com/office/officeart/2005/8/layout/vList5"/>
    <dgm:cxn modelId="{525C90F3-B3CD-4936-B9BF-1ACFFB448E63}" type="presOf" srcId="{695F941D-F114-47A5-A76F-039E0788BCB5}" destId="{7B712090-27CE-418B-BD24-9CA37A3E999A}" srcOrd="0" destOrd="0" presId="urn:microsoft.com/office/officeart/2005/8/layout/vList5"/>
    <dgm:cxn modelId="{9606E13F-0829-4CF4-9A48-6105AE8AB437}" type="presParOf" srcId="{70D7DB3B-32E4-4097-8E91-13C3CB1CA9AC}" destId="{98A1568F-C115-447F-9A42-FAD57D976748}" srcOrd="0" destOrd="0" presId="urn:microsoft.com/office/officeart/2005/8/layout/vList5"/>
    <dgm:cxn modelId="{2D585F02-EEB7-4B54-B454-BEBFA7B25DBF}" type="presParOf" srcId="{98A1568F-C115-447F-9A42-FAD57D976748}" destId="{3EA5AE12-25D9-4473-A4C7-3DFEB14C2599}" srcOrd="0" destOrd="0" presId="urn:microsoft.com/office/officeart/2005/8/layout/vList5"/>
    <dgm:cxn modelId="{A0D4B919-78B6-4F45-9429-8B06C0973CAB}" type="presParOf" srcId="{98A1568F-C115-447F-9A42-FAD57D976748}" destId="{8A83F3A1-C264-42C5-8154-95B4950F12F0}" srcOrd="1" destOrd="0" presId="urn:microsoft.com/office/officeart/2005/8/layout/vList5"/>
    <dgm:cxn modelId="{F1A04FD2-4FCA-4618-B284-9C2A78C73499}" type="presParOf" srcId="{70D7DB3B-32E4-4097-8E91-13C3CB1CA9AC}" destId="{7C6350AB-2B3E-466F-8B22-64D4EE72EAD3}" srcOrd="1" destOrd="0" presId="urn:microsoft.com/office/officeart/2005/8/layout/vList5"/>
    <dgm:cxn modelId="{CF888A57-C1B4-41A4-8590-8D9D9A3C379F}" type="presParOf" srcId="{70D7DB3B-32E4-4097-8E91-13C3CB1CA9AC}" destId="{4DC63C57-0D6F-4F2A-87B8-09B2FF34403C}" srcOrd="2" destOrd="0" presId="urn:microsoft.com/office/officeart/2005/8/layout/vList5"/>
    <dgm:cxn modelId="{0900A375-E008-43CA-BB05-C787D6865EB0}" type="presParOf" srcId="{4DC63C57-0D6F-4F2A-87B8-09B2FF34403C}" destId="{61300730-A91B-472E-ACA7-0BD8DB147B9E}" srcOrd="0" destOrd="0" presId="urn:microsoft.com/office/officeart/2005/8/layout/vList5"/>
    <dgm:cxn modelId="{495E30F2-94A9-4614-AD8C-1F1650366634}" type="presParOf" srcId="{4DC63C57-0D6F-4F2A-87B8-09B2FF34403C}" destId="{7B712090-27CE-418B-BD24-9CA37A3E999A}" srcOrd="1" destOrd="0" presId="urn:microsoft.com/office/officeart/2005/8/layout/vList5"/>
    <dgm:cxn modelId="{5577DCD6-5653-484D-B69D-0FB8DCE53D10}" type="presParOf" srcId="{70D7DB3B-32E4-4097-8E91-13C3CB1CA9AC}" destId="{6044E7DA-BC06-4873-A9F1-5A61E78EE711}" srcOrd="3" destOrd="0" presId="urn:microsoft.com/office/officeart/2005/8/layout/vList5"/>
    <dgm:cxn modelId="{1D84169E-C4BA-4C85-94C8-74F70DB0321F}" type="presParOf" srcId="{70D7DB3B-32E4-4097-8E91-13C3CB1CA9AC}" destId="{D3EF3287-B029-4014-AF3D-7D61C85351D7}" srcOrd="4" destOrd="0" presId="urn:microsoft.com/office/officeart/2005/8/layout/vList5"/>
    <dgm:cxn modelId="{481B3074-10C0-456A-BC94-99C3D8DA852E}" type="presParOf" srcId="{D3EF3287-B029-4014-AF3D-7D61C85351D7}" destId="{FF68B9BE-7758-4C22-933E-856F735F1F77}" srcOrd="0" destOrd="0" presId="urn:microsoft.com/office/officeart/2005/8/layout/vList5"/>
    <dgm:cxn modelId="{4AA05F3B-54F2-4928-9223-58F9A2829B85}" type="presParOf" srcId="{D3EF3287-B029-4014-AF3D-7D61C85351D7}" destId="{D389C35C-01BA-442B-99C6-A6593110C6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3F3A1-C264-42C5-8154-95B4950F12F0}">
      <dsp:nvSpPr>
        <dsp:cNvPr id="0" name=""/>
        <dsp:cNvSpPr/>
      </dsp:nvSpPr>
      <dsp:spPr>
        <a:xfrm rot="5400000">
          <a:off x="5498083" y="-2623081"/>
          <a:ext cx="1473830" cy="6778673"/>
        </a:xfrm>
        <a:prstGeom prst="round2SameRect">
          <a:avLst/>
        </a:prstGeom>
        <a:noFill/>
        <a:ln w="28575" cap="flat" cmpd="sng" algn="ctr">
          <a:solidFill>
            <a:srgbClr val="2646B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6500" kern="1200" dirty="0"/>
            <a:t> </a:t>
          </a:r>
        </a:p>
      </dsp:txBody>
      <dsp:txXfrm rot="-5400000">
        <a:off x="2845662" y="101286"/>
        <a:ext cx="6706727" cy="1329938"/>
      </dsp:txXfrm>
    </dsp:sp>
    <dsp:sp modelId="{3EA5AE12-25D9-4473-A4C7-3DFEB14C2599}">
      <dsp:nvSpPr>
        <dsp:cNvPr id="0" name=""/>
        <dsp:cNvSpPr/>
      </dsp:nvSpPr>
      <dsp:spPr>
        <a:xfrm>
          <a:off x="19483" y="295121"/>
          <a:ext cx="2786776" cy="883573"/>
        </a:xfrm>
        <a:prstGeom prst="roundRect">
          <a:avLst/>
        </a:prstGeom>
        <a:solidFill>
          <a:srgbClr val="2646BE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32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Priming</a:t>
          </a:r>
        </a:p>
      </dsp:txBody>
      <dsp:txXfrm>
        <a:off x="62615" y="338253"/>
        <a:ext cx="2700512" cy="797309"/>
      </dsp:txXfrm>
    </dsp:sp>
    <dsp:sp modelId="{7B712090-27CE-418B-BD24-9CA37A3E999A}">
      <dsp:nvSpPr>
        <dsp:cNvPr id="0" name=""/>
        <dsp:cNvSpPr/>
      </dsp:nvSpPr>
      <dsp:spPr>
        <a:xfrm rot="5400000">
          <a:off x="5498083" y="-1085089"/>
          <a:ext cx="1473830" cy="6778673"/>
        </a:xfrm>
        <a:prstGeom prst="round2SameRect">
          <a:avLst/>
        </a:prstGeom>
        <a:noFill/>
        <a:ln w="28575" cap="flat" cmpd="sng" algn="ctr">
          <a:solidFill>
            <a:srgbClr val="2646B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2845662" y="1639278"/>
        <a:ext cx="6706727" cy="1329938"/>
      </dsp:txXfrm>
    </dsp:sp>
    <dsp:sp modelId="{61300730-A91B-472E-ACA7-0BD8DB147B9E}">
      <dsp:nvSpPr>
        <dsp:cNvPr id="0" name=""/>
        <dsp:cNvSpPr/>
      </dsp:nvSpPr>
      <dsp:spPr>
        <a:xfrm>
          <a:off x="19483" y="1848696"/>
          <a:ext cx="2786776" cy="881713"/>
        </a:xfrm>
        <a:prstGeom prst="roundRect">
          <a:avLst/>
        </a:prstGeom>
        <a:solidFill>
          <a:srgbClr val="2646BE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32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sp:txBody>
      <dsp:txXfrm>
        <a:off x="62525" y="1891738"/>
        <a:ext cx="2700692" cy="795629"/>
      </dsp:txXfrm>
    </dsp:sp>
    <dsp:sp modelId="{D389C35C-01BA-442B-99C6-A6593110C6E7}">
      <dsp:nvSpPr>
        <dsp:cNvPr id="0" name=""/>
        <dsp:cNvSpPr/>
      </dsp:nvSpPr>
      <dsp:spPr>
        <a:xfrm rot="5400000">
          <a:off x="5498083" y="456093"/>
          <a:ext cx="1473830" cy="6778673"/>
        </a:xfrm>
        <a:prstGeom prst="round2SameRect">
          <a:avLst/>
        </a:prstGeom>
        <a:noFill/>
        <a:ln w="28575" cap="flat" cmpd="sng" algn="ctr">
          <a:solidFill>
            <a:srgbClr val="2646B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2845662" y="3180460"/>
        <a:ext cx="6706727" cy="1329938"/>
      </dsp:txXfrm>
    </dsp:sp>
    <dsp:sp modelId="{FF68B9BE-7758-4C22-933E-856F735F1F77}">
      <dsp:nvSpPr>
        <dsp:cNvPr id="0" name=""/>
        <dsp:cNvSpPr/>
      </dsp:nvSpPr>
      <dsp:spPr>
        <a:xfrm>
          <a:off x="19483" y="3400412"/>
          <a:ext cx="2786984" cy="883573"/>
        </a:xfrm>
        <a:prstGeom prst="roundRect">
          <a:avLst/>
        </a:prstGeom>
        <a:solidFill>
          <a:srgbClr val="2646BE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/>
            <a:t>Close</a:t>
          </a:r>
        </a:p>
      </dsp:txBody>
      <dsp:txXfrm>
        <a:off x="62615" y="3443544"/>
        <a:ext cx="2700720" cy="797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AB706-066C-4B4E-6CAF-5F6C385A5BB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14663" y="1490663"/>
            <a:ext cx="6688137" cy="14351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how you’ll prime your learners.</a:t>
            </a:r>
            <a:endParaRPr lang="en-GB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245B7CF-41C3-DD02-35B7-0569150A9D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14663" y="3033420"/>
            <a:ext cx="6688137" cy="14351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how you’ll Open your workshop/module.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2AA5076-8782-6B74-0CC6-AE92D9C743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14663" y="4576177"/>
            <a:ext cx="6688137" cy="14351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how you’ll Close your workshop/module.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22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tags" Target="../tags/tag2.xml"/><Relationship Id="rId7" Type="http://schemas.openxmlformats.org/officeDocument/2006/relationships/diagramColors" Target="../diagrams/colors1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.jpeg"/><Relationship Id="rId5" Type="http://schemas.openxmlformats.org/officeDocument/2006/relationships/diagramLayout" Target="../diagrams/layout1.xml"/><Relationship Id="rId10" Type="http://schemas.openxmlformats.org/officeDocument/2006/relationships/image" Target="../media/image2.png"/><Relationship Id="rId4" Type="http://schemas.openxmlformats.org/officeDocument/2006/relationships/diagramData" Target="../diagrams/data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F3F2BA9-A1FF-4EB6-9C18-07495B67BBC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934014709"/>
              </p:ext>
            </p:extLst>
          </p:nvPr>
        </p:nvGraphicFramePr>
        <p:xfrm>
          <a:off x="140674" y="1447393"/>
          <a:ext cx="9624336" cy="4585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44299F98-A02D-4DAA-A916-F1CFB2CE937E}"/>
              </a:ext>
            </a:extLst>
          </p:cNvPr>
          <p:cNvSpPr/>
          <p:nvPr userDrawn="1"/>
        </p:nvSpPr>
        <p:spPr>
          <a:xfrm>
            <a:off x="1608756" y="257319"/>
            <a:ext cx="82151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2646BE"/>
                </a:solidFill>
              </a:rPr>
              <a:t>How to Prime, </a:t>
            </a:r>
            <a:r>
              <a:rPr lang="en-GB" sz="3200" b="1" dirty="0">
                <a:solidFill>
                  <a:srgbClr val="2646BE"/>
                </a:solidFill>
              </a:rPr>
              <a:t>Open and Close Your Training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B7BF295-8A32-8E30-04C3-D702942E1BAF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315450" y="0"/>
            <a:ext cx="590550" cy="5905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83EFE3-82CE-98FD-FE63-7C2F5A7C410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1495425" cy="1181100"/>
          </a:xfrm>
          <a:prstGeom prst="rect">
            <a:avLst/>
          </a:prstGeom>
        </p:spPr>
      </p:pic>
      <p:pic>
        <p:nvPicPr>
          <p:cNvPr id="24" name="Picture 23" descr="Diagram&#10;&#10;Description automatically generated">
            <a:extLst>
              <a:ext uri="{FF2B5EF4-FFF2-40B4-BE49-F238E27FC236}">
                <a16:creationId xmlns:a16="http://schemas.microsoft.com/office/drawing/2014/main" id="{635ABADF-DF03-721D-F311-DDA23BF66CAC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4555"/>
            <a:ext cx="4140139" cy="633010"/>
          </a:xfrm>
          <a:prstGeom prst="rect">
            <a:avLst/>
          </a:prstGeom>
        </p:spPr>
      </p:pic>
      <p:pic>
        <p:nvPicPr>
          <p:cNvPr id="25" name="Picture 24" descr="Diagram&#10;&#10;Description automatically generated">
            <a:extLst>
              <a:ext uri="{FF2B5EF4-FFF2-40B4-BE49-F238E27FC236}">
                <a16:creationId xmlns:a16="http://schemas.microsoft.com/office/drawing/2014/main" id="{4665170F-292F-4CA5-4779-86AF789983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1694" r="13896" b="-28687"/>
          <a:stretch/>
        </p:blipFill>
        <p:spPr>
          <a:xfrm>
            <a:off x="2982801" y="6214555"/>
            <a:ext cx="596561" cy="814602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44306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7AB705A-4E6A-E514-CF53-E09C7158DF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CB42C-17B8-091B-2799-EE31D4B30F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6D77A-00D9-F3B2-0E1F-2339CB5B98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362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CuPYnvGW"/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7</cp:revision>
  <dcterms:created xsi:type="dcterms:W3CDTF">2020-04-22T07:36:24Z</dcterms:created>
  <dcterms:modified xsi:type="dcterms:W3CDTF">2022-12-10T16:13:48Z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F28719F9-CE76-4511-9A2D-8418357671C7</vt:lpwstr>
  </property>
  <property fmtid="{D5CDD505-2E9C-101B-9397-08002B2CF9AE}" pid="3" name="ArticulatePath">
    <vt:lpwstr>https://eurekatp-my.sharepoint.com/personal/david_eureka-tp_com/Documents/_Workshop/Caritas -Cambodia/Episode 3 - Open and Close/Placemat - Day 3 - Open and Close</vt:lpwstr>
  </property>
</Properties>
</file>