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custDataLst>
    <p:tags r:id="rId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46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23E8959-FA42-432D-A7AF-C52CDA1FBCE4}" v="97" dt="2022-11-16T17:04:47.05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 showGuides="1">
      <p:cViewPr varScale="1">
        <p:scale>
          <a:sx n="68" d="100"/>
          <a:sy n="68" d="100"/>
        </p:scale>
        <p:origin x="550" y="1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vid Gibson" userId="84f16409-35aa-496c-9d5b-c573bc27627a" providerId="ADAL" clId="{F23E8959-FA42-432D-A7AF-C52CDA1FBCE4}"/>
    <pc:docChg chg="undo redo custSel addSld delSld modSld modMainMaster replTag delTag">
      <pc:chgData name="David Gibson" userId="84f16409-35aa-496c-9d5b-c573bc27627a" providerId="ADAL" clId="{F23E8959-FA42-432D-A7AF-C52CDA1FBCE4}" dt="2022-11-16T17:07:44.779" v="619"/>
      <pc:docMkLst>
        <pc:docMk/>
      </pc:docMkLst>
      <pc:sldChg chg="new replTag">
        <pc:chgData name="David Gibson" userId="84f16409-35aa-496c-9d5b-c573bc27627a" providerId="ADAL" clId="{F23E8959-FA42-432D-A7AF-C52CDA1FBCE4}" dt="2022-11-16T17:07:44.779" v="617"/>
        <pc:sldMkLst>
          <pc:docMk/>
          <pc:sldMk cId="645530903" sldId="256"/>
        </pc:sldMkLst>
      </pc:sldChg>
      <pc:sldChg chg="del replTag delTag">
        <pc:chgData name="David Gibson" userId="84f16409-35aa-496c-9d5b-c573bc27627a" providerId="ADAL" clId="{F23E8959-FA42-432D-A7AF-C52CDA1FBCE4}" dt="2022-11-16T17:07:40.587" v="613" actId="47"/>
        <pc:sldMkLst>
          <pc:docMk/>
          <pc:sldMk cId="2053357510" sldId="256"/>
        </pc:sldMkLst>
      </pc:sldChg>
      <pc:sldMasterChg chg="addSp delSp modSp mod replTag delTag modSldLayout">
        <pc:chgData name="David Gibson" userId="84f16409-35aa-496c-9d5b-c573bc27627a" providerId="ADAL" clId="{F23E8959-FA42-432D-A7AF-C52CDA1FBCE4}" dt="2022-11-16T17:07:24.969" v="608"/>
        <pc:sldMasterMkLst>
          <pc:docMk/>
          <pc:sldMasterMk cId="2046029114" sldId="2147483648"/>
        </pc:sldMasterMkLst>
        <pc:spChg chg="mod">
          <ac:chgData name="David Gibson" userId="84f16409-35aa-496c-9d5b-c573bc27627a" providerId="ADAL" clId="{F23E8959-FA42-432D-A7AF-C52CDA1FBCE4}" dt="2022-11-16T16:46:50.820" v="212" actId="20577"/>
          <ac:spMkLst>
            <pc:docMk/>
            <pc:sldMasterMk cId="2046029114" sldId="2147483648"/>
            <ac:spMk id="8" creationId="{5BEF4738-972B-0ECB-E3DC-55C6D7B99EB7}"/>
          </ac:spMkLst>
        </pc:spChg>
        <pc:spChg chg="del">
          <ac:chgData name="David Gibson" userId="84f16409-35aa-496c-9d5b-c573bc27627a" providerId="ADAL" clId="{F23E8959-FA42-432D-A7AF-C52CDA1FBCE4}" dt="2022-11-16T16:39:30.787" v="19" actId="478"/>
          <ac:spMkLst>
            <pc:docMk/>
            <pc:sldMasterMk cId="2046029114" sldId="2147483648"/>
            <ac:spMk id="13" creationId="{4AB24B64-8E02-B5EC-1505-46A6B96FF9F5}"/>
          </ac:spMkLst>
        </pc:spChg>
        <pc:spChg chg="del">
          <ac:chgData name="David Gibson" userId="84f16409-35aa-496c-9d5b-c573bc27627a" providerId="ADAL" clId="{F23E8959-FA42-432D-A7AF-C52CDA1FBCE4}" dt="2022-11-16T16:39:29.792" v="18" actId="478"/>
          <ac:spMkLst>
            <pc:docMk/>
            <pc:sldMasterMk cId="2046029114" sldId="2147483648"/>
            <ac:spMk id="14" creationId="{1C3B1F18-84E7-FA76-F924-C041C8CCFE69}"/>
          </ac:spMkLst>
        </pc:spChg>
        <pc:spChg chg="del mod">
          <ac:chgData name="David Gibson" userId="84f16409-35aa-496c-9d5b-c573bc27627a" providerId="ADAL" clId="{F23E8959-FA42-432D-A7AF-C52CDA1FBCE4}" dt="2022-11-16T16:39:24.490" v="16" actId="478"/>
          <ac:spMkLst>
            <pc:docMk/>
            <pc:sldMasterMk cId="2046029114" sldId="2147483648"/>
            <ac:spMk id="16" creationId="{9737CBB6-50BA-4041-CBA1-448AF3789A26}"/>
          </ac:spMkLst>
        </pc:spChg>
        <pc:spChg chg="del">
          <ac:chgData name="David Gibson" userId="84f16409-35aa-496c-9d5b-c573bc27627a" providerId="ADAL" clId="{F23E8959-FA42-432D-A7AF-C52CDA1FBCE4}" dt="2022-11-16T16:39:38.887" v="20" actId="478"/>
          <ac:spMkLst>
            <pc:docMk/>
            <pc:sldMasterMk cId="2046029114" sldId="2147483648"/>
            <ac:spMk id="21" creationId="{442F88FC-31D1-EF6E-18F4-B6401B7D1697}"/>
          </ac:spMkLst>
        </pc:spChg>
        <pc:spChg chg="del">
          <ac:chgData name="David Gibson" userId="84f16409-35aa-496c-9d5b-c573bc27627a" providerId="ADAL" clId="{F23E8959-FA42-432D-A7AF-C52CDA1FBCE4}" dt="2022-11-16T16:39:40.242" v="21" actId="478"/>
          <ac:spMkLst>
            <pc:docMk/>
            <pc:sldMasterMk cId="2046029114" sldId="2147483648"/>
            <ac:spMk id="22" creationId="{86A60350-D25D-0402-C552-5FAF0FA477F8}"/>
          </ac:spMkLst>
        </pc:spChg>
        <pc:spChg chg="del mod">
          <ac:chgData name="David Gibson" userId="84f16409-35aa-496c-9d5b-c573bc27627a" providerId="ADAL" clId="{F23E8959-FA42-432D-A7AF-C52CDA1FBCE4}" dt="2022-11-16T16:39:41.518" v="23" actId="478"/>
          <ac:spMkLst>
            <pc:docMk/>
            <pc:sldMasterMk cId="2046029114" sldId="2147483648"/>
            <ac:spMk id="23" creationId="{4C5BBD51-E557-51AD-A7F0-EA437C4F28BA}"/>
          </ac:spMkLst>
        </pc:spChg>
        <pc:spChg chg="add mod">
          <ac:chgData name="David Gibson" userId="84f16409-35aa-496c-9d5b-c573bc27627a" providerId="ADAL" clId="{F23E8959-FA42-432D-A7AF-C52CDA1FBCE4}" dt="2022-11-16T17:07:17.446" v="606" actId="404"/>
          <ac:spMkLst>
            <pc:docMk/>
            <pc:sldMasterMk cId="2046029114" sldId="2147483648"/>
            <ac:spMk id="24" creationId="{6882B425-F188-0237-6072-60B9135CE67B}"/>
          </ac:spMkLst>
        </pc:spChg>
        <pc:spChg chg="add mod">
          <ac:chgData name="David Gibson" userId="84f16409-35aa-496c-9d5b-c573bc27627a" providerId="ADAL" clId="{F23E8959-FA42-432D-A7AF-C52CDA1FBCE4}" dt="2022-11-16T17:07:17.446" v="606" actId="404"/>
          <ac:spMkLst>
            <pc:docMk/>
            <pc:sldMasterMk cId="2046029114" sldId="2147483648"/>
            <ac:spMk id="25" creationId="{3B3C5488-1803-B938-9819-75F42D8E720F}"/>
          </ac:spMkLst>
        </pc:spChg>
        <pc:spChg chg="add mod">
          <ac:chgData name="David Gibson" userId="84f16409-35aa-496c-9d5b-c573bc27627a" providerId="ADAL" clId="{F23E8959-FA42-432D-A7AF-C52CDA1FBCE4}" dt="2022-11-16T17:07:17.446" v="606" actId="404"/>
          <ac:spMkLst>
            <pc:docMk/>
            <pc:sldMasterMk cId="2046029114" sldId="2147483648"/>
            <ac:spMk id="26" creationId="{1292E39A-90AF-B9D7-E47F-CAF69A2AB0EE}"/>
          </ac:spMkLst>
        </pc:spChg>
        <pc:spChg chg="add mod">
          <ac:chgData name="David Gibson" userId="84f16409-35aa-496c-9d5b-c573bc27627a" providerId="ADAL" clId="{F23E8959-FA42-432D-A7AF-C52CDA1FBCE4}" dt="2022-11-16T16:54:33.941" v="279" actId="1076"/>
          <ac:spMkLst>
            <pc:docMk/>
            <pc:sldMasterMk cId="2046029114" sldId="2147483648"/>
            <ac:spMk id="27" creationId="{D0CF9224-DFC1-79CC-D9C6-D326D7252A7B}"/>
          </ac:spMkLst>
        </pc:spChg>
        <pc:spChg chg="add mod">
          <ac:chgData name="David Gibson" userId="84f16409-35aa-496c-9d5b-c573bc27627a" providerId="ADAL" clId="{F23E8959-FA42-432D-A7AF-C52CDA1FBCE4}" dt="2022-11-16T16:54:33.941" v="279" actId="1076"/>
          <ac:spMkLst>
            <pc:docMk/>
            <pc:sldMasterMk cId="2046029114" sldId="2147483648"/>
            <ac:spMk id="28" creationId="{02E1295C-AAE6-F5E4-44F9-D393A4441CCF}"/>
          </ac:spMkLst>
        </pc:spChg>
        <pc:spChg chg="add mod">
          <ac:chgData name="David Gibson" userId="84f16409-35aa-496c-9d5b-c573bc27627a" providerId="ADAL" clId="{F23E8959-FA42-432D-A7AF-C52CDA1FBCE4}" dt="2022-11-16T16:54:33.941" v="279" actId="1076"/>
          <ac:spMkLst>
            <pc:docMk/>
            <pc:sldMasterMk cId="2046029114" sldId="2147483648"/>
            <ac:spMk id="29" creationId="{4202573C-C410-4140-D515-58CEB861D92E}"/>
          </ac:spMkLst>
        </pc:spChg>
        <pc:spChg chg="add mod">
          <ac:chgData name="David Gibson" userId="84f16409-35aa-496c-9d5b-c573bc27627a" providerId="ADAL" clId="{F23E8959-FA42-432D-A7AF-C52CDA1FBCE4}" dt="2022-11-16T16:54:45.778" v="281" actId="14100"/>
          <ac:spMkLst>
            <pc:docMk/>
            <pc:sldMasterMk cId="2046029114" sldId="2147483648"/>
            <ac:spMk id="30" creationId="{16567A13-2CEB-EABE-EFD1-FC9B8F32E939}"/>
          </ac:spMkLst>
        </pc:spChg>
        <pc:grpChg chg="add del mod">
          <ac:chgData name="David Gibson" userId="84f16409-35aa-496c-9d5b-c573bc27627a" providerId="ADAL" clId="{F23E8959-FA42-432D-A7AF-C52CDA1FBCE4}" dt="2022-11-16T16:43:01.159" v="114" actId="478"/>
          <ac:grpSpMkLst>
            <pc:docMk/>
            <pc:sldMasterMk cId="2046029114" sldId="2147483648"/>
            <ac:grpSpMk id="3" creationId="{9451AEAF-2325-31C9-E47C-9C07D2EF1873}"/>
          </ac:grpSpMkLst>
        </pc:grpChg>
        <pc:grpChg chg="add del mod">
          <ac:chgData name="David Gibson" userId="84f16409-35aa-496c-9d5b-c573bc27627a" providerId="ADAL" clId="{F23E8959-FA42-432D-A7AF-C52CDA1FBCE4}" dt="2022-11-16T16:44:38.198" v="132" actId="478"/>
          <ac:grpSpMkLst>
            <pc:docMk/>
            <pc:sldMasterMk cId="2046029114" sldId="2147483648"/>
            <ac:grpSpMk id="9" creationId="{6639EEC1-E58E-7B7E-E3C5-638E38541774}"/>
          </ac:grpSpMkLst>
        </pc:grpChg>
        <pc:grpChg chg="del">
          <ac:chgData name="David Gibson" userId="84f16409-35aa-496c-9d5b-c573bc27627a" providerId="ADAL" clId="{F23E8959-FA42-432D-A7AF-C52CDA1FBCE4}" dt="2022-11-16T16:39:23.006" v="15" actId="478"/>
          <ac:grpSpMkLst>
            <pc:docMk/>
            <pc:sldMasterMk cId="2046029114" sldId="2147483648"/>
            <ac:grpSpMk id="17" creationId="{B5F8449D-A746-7EC5-3F25-68672FC0ED6A}"/>
          </ac:grpSpMkLst>
        </pc:grpChg>
        <pc:graphicFrameChg chg="add mod modGraphic">
          <ac:chgData name="David Gibson" userId="84f16409-35aa-496c-9d5b-c573bc27627a" providerId="ADAL" clId="{F23E8959-FA42-432D-A7AF-C52CDA1FBCE4}" dt="2022-11-16T16:52:09.499" v="231" actId="122"/>
          <ac:graphicFrameMkLst>
            <pc:docMk/>
            <pc:sldMasterMk cId="2046029114" sldId="2147483648"/>
            <ac:graphicFrameMk id="15" creationId="{5DAA6B9D-C62B-1B00-7569-E7B2E3B33330}"/>
          </ac:graphicFrameMkLst>
        </pc:graphicFrameChg>
        <pc:picChg chg="add del mod modCrop">
          <ac:chgData name="David Gibson" userId="84f16409-35aa-496c-9d5b-c573bc27627a" providerId="ADAL" clId="{F23E8959-FA42-432D-A7AF-C52CDA1FBCE4}" dt="2022-11-16T16:42:43.194" v="111" actId="478"/>
          <ac:picMkLst>
            <pc:docMk/>
            <pc:sldMasterMk cId="2046029114" sldId="2147483648"/>
            <ac:picMk id="2" creationId="{3DA4B6A8-BAC0-9D65-AE42-F58BB41C1368}"/>
          </ac:picMkLst>
        </pc:picChg>
        <pc:picChg chg="del mod topLvl modCrop">
          <ac:chgData name="David Gibson" userId="84f16409-35aa-496c-9d5b-c573bc27627a" providerId="ADAL" clId="{F23E8959-FA42-432D-A7AF-C52CDA1FBCE4}" dt="2022-11-16T16:44:12.005" v="127" actId="478"/>
          <ac:picMkLst>
            <pc:docMk/>
            <pc:sldMasterMk cId="2046029114" sldId="2147483648"/>
            <ac:picMk id="4" creationId="{85163800-E088-C01B-BE3B-930E9A67A2BC}"/>
          </ac:picMkLst>
        </pc:picChg>
        <pc:picChg chg="del mod topLvl">
          <ac:chgData name="David Gibson" userId="84f16409-35aa-496c-9d5b-c573bc27627a" providerId="ADAL" clId="{F23E8959-FA42-432D-A7AF-C52CDA1FBCE4}" dt="2022-11-16T16:43:01.159" v="114" actId="478"/>
          <ac:picMkLst>
            <pc:docMk/>
            <pc:sldMasterMk cId="2046029114" sldId="2147483648"/>
            <ac:picMk id="5" creationId="{9310B77F-A79D-A470-F892-C0CA5C9DE6B8}"/>
          </ac:picMkLst>
        </pc:picChg>
        <pc:picChg chg="add mod modCrop">
          <ac:chgData name="David Gibson" userId="84f16409-35aa-496c-9d5b-c573bc27627a" providerId="ADAL" clId="{F23E8959-FA42-432D-A7AF-C52CDA1FBCE4}" dt="2022-11-16T16:45:11.772" v="137" actId="732"/>
          <ac:picMkLst>
            <pc:docMk/>
            <pc:sldMasterMk cId="2046029114" sldId="2147483648"/>
            <ac:picMk id="6" creationId="{813C6AD1-21BD-F748-E38D-05F8FD5BA05B}"/>
          </ac:picMkLst>
        </pc:picChg>
        <pc:picChg chg="mod topLvl">
          <ac:chgData name="David Gibson" userId="84f16409-35aa-496c-9d5b-c573bc27627a" providerId="ADAL" clId="{F23E8959-FA42-432D-A7AF-C52CDA1FBCE4}" dt="2022-11-16T16:45:37.597" v="138" actId="29295"/>
          <ac:picMkLst>
            <pc:docMk/>
            <pc:sldMasterMk cId="2046029114" sldId="2147483648"/>
            <ac:picMk id="10" creationId="{2D8EBC5F-00E9-0548-FB5D-FBCBC2227A12}"/>
          </ac:picMkLst>
        </pc:picChg>
        <pc:picChg chg="add del mod topLvl modCrop">
          <ac:chgData name="David Gibson" userId="84f16409-35aa-496c-9d5b-c573bc27627a" providerId="ADAL" clId="{F23E8959-FA42-432D-A7AF-C52CDA1FBCE4}" dt="2022-11-16T16:44:38.198" v="132" actId="478"/>
          <ac:picMkLst>
            <pc:docMk/>
            <pc:sldMasterMk cId="2046029114" sldId="2147483648"/>
            <ac:picMk id="11" creationId="{982B179E-4238-213C-A034-0C137B0BE834}"/>
          </ac:picMkLst>
        </pc:picChg>
        <pc:picChg chg="del">
          <ac:chgData name="David Gibson" userId="84f16409-35aa-496c-9d5b-c573bc27627a" providerId="ADAL" clId="{F23E8959-FA42-432D-A7AF-C52CDA1FBCE4}" dt="2022-11-16T16:39:25.923" v="17" actId="478"/>
          <ac:picMkLst>
            <pc:docMk/>
            <pc:sldMasterMk cId="2046029114" sldId="2147483648"/>
            <ac:picMk id="20" creationId="{260308AB-B273-7291-40FD-71C9E3C55D30}"/>
          </ac:picMkLst>
        </pc:picChg>
        <pc:sldLayoutChg chg="addSp delSp modSp mod replTag delTag">
          <pc:chgData name="David Gibson" userId="84f16409-35aa-496c-9d5b-c573bc27627a" providerId="ADAL" clId="{F23E8959-FA42-432D-A7AF-C52CDA1FBCE4}" dt="2022-11-16T17:07:24.969" v="608"/>
          <pc:sldLayoutMkLst>
            <pc:docMk/>
            <pc:sldMasterMk cId="2046029114" sldId="2147483648"/>
            <pc:sldLayoutMk cId="3674565596" sldId="2147483649"/>
          </pc:sldLayoutMkLst>
          <pc:spChg chg="add del">
            <ac:chgData name="David Gibson" userId="84f16409-35aa-496c-9d5b-c573bc27627a" providerId="ADAL" clId="{F23E8959-FA42-432D-A7AF-C52CDA1FBCE4}" dt="2022-11-16T16:55:55.991" v="288" actId="11529"/>
            <ac:spMkLst>
              <pc:docMk/>
              <pc:sldMasterMk cId="2046029114" sldId="2147483648"/>
              <pc:sldLayoutMk cId="3674565596" sldId="2147483649"/>
              <ac:spMk id="2" creationId="{B516531F-7993-8D49-68A7-44B3F795F99E}"/>
            </ac:spMkLst>
          </pc:spChg>
          <pc:spChg chg="add mod">
            <ac:chgData name="David Gibson" userId="84f16409-35aa-496c-9d5b-c573bc27627a" providerId="ADAL" clId="{F23E8959-FA42-432D-A7AF-C52CDA1FBCE4}" dt="2022-11-16T17:04:09.723" v="512"/>
            <ac:spMkLst>
              <pc:docMk/>
              <pc:sldMasterMk cId="2046029114" sldId="2147483648"/>
              <pc:sldLayoutMk cId="3674565596" sldId="2147483649"/>
              <ac:spMk id="3" creationId="{3E7411EE-4003-782C-BD7F-DC7D220A07C8}"/>
            </ac:spMkLst>
          </pc:spChg>
          <pc:spChg chg="del">
            <ac:chgData name="David Gibson" userId="84f16409-35aa-496c-9d5b-c573bc27627a" providerId="ADAL" clId="{F23E8959-FA42-432D-A7AF-C52CDA1FBCE4}" dt="2022-11-16T16:46:01.613" v="141" actId="478"/>
            <ac:spMkLst>
              <pc:docMk/>
              <pc:sldMasterMk cId="2046029114" sldId="2147483648"/>
              <pc:sldLayoutMk cId="3674565596" sldId="2147483649"/>
              <ac:spMk id="4" creationId="{5D0521A6-33E6-1172-2694-FDB382C69189}"/>
            </ac:spMkLst>
          </pc:spChg>
          <pc:spChg chg="del">
            <ac:chgData name="David Gibson" userId="84f16409-35aa-496c-9d5b-c573bc27627a" providerId="ADAL" clId="{F23E8959-FA42-432D-A7AF-C52CDA1FBCE4}" dt="2022-11-16T16:46:01.613" v="141" actId="478"/>
            <ac:spMkLst>
              <pc:docMk/>
              <pc:sldMasterMk cId="2046029114" sldId="2147483648"/>
              <pc:sldLayoutMk cId="3674565596" sldId="2147483649"/>
              <ac:spMk id="5" creationId="{B9177092-24AF-F421-BE58-4331F1E4C4E6}"/>
            </ac:spMkLst>
          </pc:spChg>
          <pc:spChg chg="del">
            <ac:chgData name="David Gibson" userId="84f16409-35aa-496c-9d5b-c573bc27627a" providerId="ADAL" clId="{F23E8959-FA42-432D-A7AF-C52CDA1FBCE4}" dt="2022-11-16T16:46:01.613" v="141" actId="478"/>
            <ac:spMkLst>
              <pc:docMk/>
              <pc:sldMasterMk cId="2046029114" sldId="2147483648"/>
              <pc:sldLayoutMk cId="3674565596" sldId="2147483649"/>
              <ac:spMk id="6" creationId="{0ED449DC-72D4-760D-82F9-7EBF733EDDC7}"/>
            </ac:spMkLst>
          </pc:spChg>
          <pc:spChg chg="del">
            <ac:chgData name="David Gibson" userId="84f16409-35aa-496c-9d5b-c573bc27627a" providerId="ADAL" clId="{F23E8959-FA42-432D-A7AF-C52CDA1FBCE4}" dt="2022-11-16T16:46:01.613" v="141" actId="478"/>
            <ac:spMkLst>
              <pc:docMk/>
              <pc:sldMasterMk cId="2046029114" sldId="2147483648"/>
              <pc:sldLayoutMk cId="3674565596" sldId="2147483649"/>
              <ac:spMk id="7" creationId="{74584C15-9D19-85D6-BAB3-1E394753245D}"/>
            </ac:spMkLst>
          </pc:spChg>
          <pc:spChg chg="del">
            <ac:chgData name="David Gibson" userId="84f16409-35aa-496c-9d5b-c573bc27627a" providerId="ADAL" clId="{F23E8959-FA42-432D-A7AF-C52CDA1FBCE4}" dt="2022-11-16T16:46:07.146" v="142" actId="478"/>
            <ac:spMkLst>
              <pc:docMk/>
              <pc:sldMasterMk cId="2046029114" sldId="2147483648"/>
              <pc:sldLayoutMk cId="3674565596" sldId="2147483649"/>
              <ac:spMk id="8" creationId="{BE0C92AC-B3B9-67F0-E705-CE151B1A645B}"/>
            </ac:spMkLst>
          </pc:spChg>
          <pc:spChg chg="del">
            <ac:chgData name="David Gibson" userId="84f16409-35aa-496c-9d5b-c573bc27627a" providerId="ADAL" clId="{F23E8959-FA42-432D-A7AF-C52CDA1FBCE4}" dt="2022-11-16T16:46:01.613" v="141" actId="478"/>
            <ac:spMkLst>
              <pc:docMk/>
              <pc:sldMasterMk cId="2046029114" sldId="2147483648"/>
              <pc:sldLayoutMk cId="3674565596" sldId="2147483649"/>
              <ac:spMk id="9" creationId="{39E8B31D-074E-B98F-EADB-F91FD7A51A59}"/>
            </ac:spMkLst>
          </pc:spChg>
          <pc:spChg chg="del">
            <ac:chgData name="David Gibson" userId="84f16409-35aa-496c-9d5b-c573bc27627a" providerId="ADAL" clId="{F23E8959-FA42-432D-A7AF-C52CDA1FBCE4}" dt="2022-11-16T16:46:01.613" v="141" actId="478"/>
            <ac:spMkLst>
              <pc:docMk/>
              <pc:sldMasterMk cId="2046029114" sldId="2147483648"/>
              <pc:sldLayoutMk cId="3674565596" sldId="2147483649"/>
              <ac:spMk id="10" creationId="{5A911DFB-6069-6B95-BAC6-3E09B8C0016B}"/>
            </ac:spMkLst>
          </pc:spChg>
          <pc:spChg chg="add mod">
            <ac:chgData name="David Gibson" userId="84f16409-35aa-496c-9d5b-c573bc27627a" providerId="ADAL" clId="{F23E8959-FA42-432D-A7AF-C52CDA1FBCE4}" dt="2022-11-16T16:57:36.653" v="380" actId="552"/>
            <ac:spMkLst>
              <pc:docMk/>
              <pc:sldMasterMk cId="2046029114" sldId="2147483648"/>
              <pc:sldLayoutMk cId="3674565596" sldId="2147483649"/>
              <ac:spMk id="11" creationId="{3BE58831-4343-BB7B-A754-629EC677EB62}"/>
            </ac:spMkLst>
          </pc:spChg>
          <pc:spChg chg="add mod">
            <ac:chgData name="David Gibson" userId="84f16409-35aa-496c-9d5b-c573bc27627a" providerId="ADAL" clId="{F23E8959-FA42-432D-A7AF-C52CDA1FBCE4}" dt="2022-11-16T16:57:36.653" v="380" actId="552"/>
            <ac:spMkLst>
              <pc:docMk/>
              <pc:sldMasterMk cId="2046029114" sldId="2147483648"/>
              <pc:sldLayoutMk cId="3674565596" sldId="2147483649"/>
              <ac:spMk id="12" creationId="{D62C6EEE-0928-3471-9CE8-8705C1EE31AD}"/>
            </ac:spMkLst>
          </pc:spChg>
          <pc:spChg chg="add mod">
            <ac:chgData name="David Gibson" userId="84f16409-35aa-496c-9d5b-c573bc27627a" providerId="ADAL" clId="{F23E8959-FA42-432D-A7AF-C52CDA1FBCE4}" dt="2022-11-16T16:57:36.653" v="380" actId="552"/>
            <ac:spMkLst>
              <pc:docMk/>
              <pc:sldMasterMk cId="2046029114" sldId="2147483648"/>
              <pc:sldLayoutMk cId="3674565596" sldId="2147483649"/>
              <ac:spMk id="13" creationId="{933BBF36-DB6F-34FB-BA30-6709C9431D2F}"/>
            </ac:spMkLst>
          </pc:spChg>
          <pc:spChg chg="add mod">
            <ac:chgData name="David Gibson" userId="84f16409-35aa-496c-9d5b-c573bc27627a" providerId="ADAL" clId="{F23E8959-FA42-432D-A7AF-C52CDA1FBCE4}" dt="2022-11-16T16:57:36.653" v="380" actId="552"/>
            <ac:spMkLst>
              <pc:docMk/>
              <pc:sldMasterMk cId="2046029114" sldId="2147483648"/>
              <pc:sldLayoutMk cId="3674565596" sldId="2147483649"/>
              <ac:spMk id="14" creationId="{89B53036-EEDB-F1D1-F425-6CBCF7C8B3D7}"/>
            </ac:spMkLst>
          </pc:spChg>
          <pc:spChg chg="add mod">
            <ac:chgData name="David Gibson" userId="84f16409-35aa-496c-9d5b-c573bc27627a" providerId="ADAL" clId="{F23E8959-FA42-432D-A7AF-C52CDA1FBCE4}" dt="2022-11-16T16:57:36.653" v="380" actId="552"/>
            <ac:spMkLst>
              <pc:docMk/>
              <pc:sldMasterMk cId="2046029114" sldId="2147483648"/>
              <pc:sldLayoutMk cId="3674565596" sldId="2147483649"/>
              <ac:spMk id="15" creationId="{56B3E72D-A287-2C35-7CF8-C6A6EBA5D17B}"/>
            </ac:spMkLst>
          </pc:spChg>
          <pc:spChg chg="add mod">
            <ac:chgData name="David Gibson" userId="84f16409-35aa-496c-9d5b-c573bc27627a" providerId="ADAL" clId="{F23E8959-FA42-432D-A7AF-C52CDA1FBCE4}" dt="2022-11-16T16:57:36.653" v="380" actId="552"/>
            <ac:spMkLst>
              <pc:docMk/>
              <pc:sldMasterMk cId="2046029114" sldId="2147483648"/>
              <pc:sldLayoutMk cId="3674565596" sldId="2147483649"/>
              <ac:spMk id="16" creationId="{51E777BE-22C3-FF44-DCBC-2C6AD5FB2DCC}"/>
            </ac:spMkLst>
          </pc:spChg>
          <pc:spChg chg="add mod">
            <ac:chgData name="David Gibson" userId="84f16409-35aa-496c-9d5b-c573bc27627a" providerId="ADAL" clId="{F23E8959-FA42-432D-A7AF-C52CDA1FBCE4}" dt="2022-11-16T16:57:36.653" v="380" actId="552"/>
            <ac:spMkLst>
              <pc:docMk/>
              <pc:sldMasterMk cId="2046029114" sldId="2147483648"/>
              <pc:sldLayoutMk cId="3674565596" sldId="2147483649"/>
              <ac:spMk id="17" creationId="{7CA82741-CBB5-BE54-07F1-7D17367C28C7}"/>
            </ac:spMkLst>
          </pc:spChg>
          <pc:spChg chg="add mod">
            <ac:chgData name="David Gibson" userId="84f16409-35aa-496c-9d5b-c573bc27627a" providerId="ADAL" clId="{F23E8959-FA42-432D-A7AF-C52CDA1FBCE4}" dt="2022-11-16T16:57:36.653" v="380" actId="552"/>
            <ac:spMkLst>
              <pc:docMk/>
              <pc:sldMasterMk cId="2046029114" sldId="2147483648"/>
              <pc:sldLayoutMk cId="3674565596" sldId="2147483649"/>
              <ac:spMk id="18" creationId="{C157A2E9-323C-9E3C-CDB0-75170BF29BA2}"/>
            </ac:spMkLst>
          </pc:spChg>
          <pc:spChg chg="add mod">
            <ac:chgData name="David Gibson" userId="84f16409-35aa-496c-9d5b-c573bc27627a" providerId="ADAL" clId="{F23E8959-FA42-432D-A7AF-C52CDA1FBCE4}" dt="2022-11-16T16:59:07.027" v="402" actId="552"/>
            <ac:spMkLst>
              <pc:docMk/>
              <pc:sldMasterMk cId="2046029114" sldId="2147483648"/>
              <pc:sldLayoutMk cId="3674565596" sldId="2147483649"/>
              <ac:spMk id="19" creationId="{2CBB68ED-8828-7CBD-3849-A4E2F021CE86}"/>
            </ac:spMkLst>
          </pc:spChg>
          <pc:spChg chg="add mod">
            <ac:chgData name="David Gibson" userId="84f16409-35aa-496c-9d5b-c573bc27627a" providerId="ADAL" clId="{F23E8959-FA42-432D-A7AF-C52CDA1FBCE4}" dt="2022-11-16T16:59:07.027" v="402" actId="552"/>
            <ac:spMkLst>
              <pc:docMk/>
              <pc:sldMasterMk cId="2046029114" sldId="2147483648"/>
              <pc:sldLayoutMk cId="3674565596" sldId="2147483649"/>
              <ac:spMk id="20" creationId="{85F95579-F053-9B88-C03C-F27BDFC3D2F8}"/>
            </ac:spMkLst>
          </pc:spChg>
          <pc:spChg chg="add mod">
            <ac:chgData name="David Gibson" userId="84f16409-35aa-496c-9d5b-c573bc27627a" providerId="ADAL" clId="{F23E8959-FA42-432D-A7AF-C52CDA1FBCE4}" dt="2022-11-16T16:59:07.027" v="402" actId="552"/>
            <ac:spMkLst>
              <pc:docMk/>
              <pc:sldMasterMk cId="2046029114" sldId="2147483648"/>
              <pc:sldLayoutMk cId="3674565596" sldId="2147483649"/>
              <ac:spMk id="21" creationId="{6C929EE7-2A59-AC80-BA9B-77643773382F}"/>
            </ac:spMkLst>
          </pc:spChg>
          <pc:spChg chg="add mod">
            <ac:chgData name="David Gibson" userId="84f16409-35aa-496c-9d5b-c573bc27627a" providerId="ADAL" clId="{F23E8959-FA42-432D-A7AF-C52CDA1FBCE4}" dt="2022-11-16T16:59:07.027" v="402" actId="552"/>
            <ac:spMkLst>
              <pc:docMk/>
              <pc:sldMasterMk cId="2046029114" sldId="2147483648"/>
              <pc:sldLayoutMk cId="3674565596" sldId="2147483649"/>
              <ac:spMk id="22" creationId="{BB41BFA7-378B-2D8D-D62F-D040D7181319}"/>
            </ac:spMkLst>
          </pc:spChg>
          <pc:spChg chg="add mod">
            <ac:chgData name="David Gibson" userId="84f16409-35aa-496c-9d5b-c573bc27627a" providerId="ADAL" clId="{F23E8959-FA42-432D-A7AF-C52CDA1FBCE4}" dt="2022-11-16T16:59:07.027" v="402" actId="552"/>
            <ac:spMkLst>
              <pc:docMk/>
              <pc:sldMasterMk cId="2046029114" sldId="2147483648"/>
              <pc:sldLayoutMk cId="3674565596" sldId="2147483649"/>
              <ac:spMk id="23" creationId="{9A841093-5821-AFD8-CE2D-251ACB6AA47A}"/>
            </ac:spMkLst>
          </pc:spChg>
          <pc:spChg chg="add mod">
            <ac:chgData name="David Gibson" userId="84f16409-35aa-496c-9d5b-c573bc27627a" providerId="ADAL" clId="{F23E8959-FA42-432D-A7AF-C52CDA1FBCE4}" dt="2022-11-16T16:59:07.027" v="402" actId="552"/>
            <ac:spMkLst>
              <pc:docMk/>
              <pc:sldMasterMk cId="2046029114" sldId="2147483648"/>
              <pc:sldLayoutMk cId="3674565596" sldId="2147483649"/>
              <ac:spMk id="24" creationId="{0F66AB8C-E10B-444B-89B7-7C8C41D5FE24}"/>
            </ac:spMkLst>
          </pc:spChg>
          <pc:spChg chg="add mod">
            <ac:chgData name="David Gibson" userId="84f16409-35aa-496c-9d5b-c573bc27627a" providerId="ADAL" clId="{F23E8959-FA42-432D-A7AF-C52CDA1FBCE4}" dt="2022-11-16T16:59:07.027" v="402" actId="552"/>
            <ac:spMkLst>
              <pc:docMk/>
              <pc:sldMasterMk cId="2046029114" sldId="2147483648"/>
              <pc:sldLayoutMk cId="3674565596" sldId="2147483649"/>
              <ac:spMk id="25" creationId="{582CB9FA-66C6-8A5C-6C88-9E89748F6100}"/>
            </ac:spMkLst>
          </pc:spChg>
          <pc:spChg chg="add mod">
            <ac:chgData name="David Gibson" userId="84f16409-35aa-496c-9d5b-c573bc27627a" providerId="ADAL" clId="{F23E8959-FA42-432D-A7AF-C52CDA1FBCE4}" dt="2022-11-16T16:59:07.027" v="402" actId="552"/>
            <ac:spMkLst>
              <pc:docMk/>
              <pc:sldMasterMk cId="2046029114" sldId="2147483648"/>
              <pc:sldLayoutMk cId="3674565596" sldId="2147483649"/>
              <ac:spMk id="26" creationId="{0484A3D6-4FC4-1DEA-DC9E-31B72F0F132E}"/>
            </ac:spMkLst>
          </pc:spChg>
          <pc:spChg chg="add mod">
            <ac:chgData name="David Gibson" userId="84f16409-35aa-496c-9d5b-c573bc27627a" providerId="ADAL" clId="{F23E8959-FA42-432D-A7AF-C52CDA1FBCE4}" dt="2022-11-16T16:59:07.027" v="402" actId="552"/>
            <ac:spMkLst>
              <pc:docMk/>
              <pc:sldMasterMk cId="2046029114" sldId="2147483648"/>
              <pc:sldLayoutMk cId="3674565596" sldId="2147483649"/>
              <ac:spMk id="27" creationId="{45BC3E3F-323C-3B14-9E4E-23CEBAAD4587}"/>
            </ac:spMkLst>
          </pc:spChg>
          <pc:spChg chg="add mod">
            <ac:chgData name="David Gibson" userId="84f16409-35aa-496c-9d5b-c573bc27627a" providerId="ADAL" clId="{F23E8959-FA42-432D-A7AF-C52CDA1FBCE4}" dt="2022-11-16T17:00:37.962" v="423" actId="552"/>
            <ac:spMkLst>
              <pc:docMk/>
              <pc:sldMasterMk cId="2046029114" sldId="2147483648"/>
              <pc:sldLayoutMk cId="3674565596" sldId="2147483649"/>
              <ac:spMk id="28" creationId="{904B3A5F-68C7-7C44-C505-B015A85529D1}"/>
            </ac:spMkLst>
          </pc:spChg>
          <pc:spChg chg="add mod">
            <ac:chgData name="David Gibson" userId="84f16409-35aa-496c-9d5b-c573bc27627a" providerId="ADAL" clId="{F23E8959-FA42-432D-A7AF-C52CDA1FBCE4}" dt="2022-11-16T17:00:59.915" v="428" actId="1076"/>
            <ac:spMkLst>
              <pc:docMk/>
              <pc:sldMasterMk cId="2046029114" sldId="2147483648"/>
              <pc:sldLayoutMk cId="3674565596" sldId="2147483649"/>
              <ac:spMk id="29" creationId="{C8064B24-07FF-0D75-0C49-E84FF1F43777}"/>
            </ac:spMkLst>
          </pc:spChg>
          <pc:spChg chg="add mod">
            <ac:chgData name="David Gibson" userId="84f16409-35aa-496c-9d5b-c573bc27627a" providerId="ADAL" clId="{F23E8959-FA42-432D-A7AF-C52CDA1FBCE4}" dt="2022-11-16T17:00:37.962" v="423" actId="552"/>
            <ac:spMkLst>
              <pc:docMk/>
              <pc:sldMasterMk cId="2046029114" sldId="2147483648"/>
              <pc:sldLayoutMk cId="3674565596" sldId="2147483649"/>
              <ac:spMk id="30" creationId="{22E3D22E-2813-0953-196E-A01A7095AE9D}"/>
            </ac:spMkLst>
          </pc:spChg>
          <pc:spChg chg="add mod">
            <ac:chgData name="David Gibson" userId="84f16409-35aa-496c-9d5b-c573bc27627a" providerId="ADAL" clId="{F23E8959-FA42-432D-A7AF-C52CDA1FBCE4}" dt="2022-11-16T17:00:37.962" v="423" actId="552"/>
            <ac:spMkLst>
              <pc:docMk/>
              <pc:sldMasterMk cId="2046029114" sldId="2147483648"/>
              <pc:sldLayoutMk cId="3674565596" sldId="2147483649"/>
              <ac:spMk id="31" creationId="{2321241D-AC13-B5EE-AD3B-6322396C3348}"/>
            </ac:spMkLst>
          </pc:spChg>
          <pc:spChg chg="add mod">
            <ac:chgData name="David Gibson" userId="84f16409-35aa-496c-9d5b-c573bc27627a" providerId="ADAL" clId="{F23E8959-FA42-432D-A7AF-C52CDA1FBCE4}" dt="2022-11-16T17:00:37.962" v="423" actId="552"/>
            <ac:spMkLst>
              <pc:docMk/>
              <pc:sldMasterMk cId="2046029114" sldId="2147483648"/>
              <pc:sldLayoutMk cId="3674565596" sldId="2147483649"/>
              <ac:spMk id="32" creationId="{9C919C06-960F-6E99-D654-03CEA3E5520E}"/>
            </ac:spMkLst>
          </pc:spChg>
          <pc:spChg chg="add mod">
            <ac:chgData name="David Gibson" userId="84f16409-35aa-496c-9d5b-c573bc27627a" providerId="ADAL" clId="{F23E8959-FA42-432D-A7AF-C52CDA1FBCE4}" dt="2022-11-16T17:00:37.962" v="423" actId="552"/>
            <ac:spMkLst>
              <pc:docMk/>
              <pc:sldMasterMk cId="2046029114" sldId="2147483648"/>
              <pc:sldLayoutMk cId="3674565596" sldId="2147483649"/>
              <ac:spMk id="33" creationId="{BF406610-B676-DD0A-4D54-34A24A28F8E7}"/>
            </ac:spMkLst>
          </pc:spChg>
          <pc:spChg chg="add mod">
            <ac:chgData name="David Gibson" userId="84f16409-35aa-496c-9d5b-c573bc27627a" providerId="ADAL" clId="{F23E8959-FA42-432D-A7AF-C52CDA1FBCE4}" dt="2022-11-16T17:00:37.962" v="423" actId="552"/>
            <ac:spMkLst>
              <pc:docMk/>
              <pc:sldMasterMk cId="2046029114" sldId="2147483648"/>
              <pc:sldLayoutMk cId="3674565596" sldId="2147483649"/>
              <ac:spMk id="34" creationId="{80025095-A840-47AE-1037-B2898ECD9A7E}"/>
            </ac:spMkLst>
          </pc:spChg>
          <pc:spChg chg="add mod">
            <ac:chgData name="David Gibson" userId="84f16409-35aa-496c-9d5b-c573bc27627a" providerId="ADAL" clId="{F23E8959-FA42-432D-A7AF-C52CDA1FBCE4}" dt="2022-11-16T17:00:37.962" v="423" actId="552"/>
            <ac:spMkLst>
              <pc:docMk/>
              <pc:sldMasterMk cId="2046029114" sldId="2147483648"/>
              <pc:sldLayoutMk cId="3674565596" sldId="2147483649"/>
              <ac:spMk id="35" creationId="{E6B3E0BF-CBEE-771D-B83F-2EC131E1C57B}"/>
            </ac:spMkLst>
          </pc:spChg>
          <pc:spChg chg="add mod">
            <ac:chgData name="David Gibson" userId="84f16409-35aa-496c-9d5b-c573bc27627a" providerId="ADAL" clId="{F23E8959-FA42-432D-A7AF-C52CDA1FBCE4}" dt="2022-11-16T17:00:37.962" v="423" actId="552"/>
            <ac:spMkLst>
              <pc:docMk/>
              <pc:sldMasterMk cId="2046029114" sldId="2147483648"/>
              <pc:sldLayoutMk cId="3674565596" sldId="2147483649"/>
              <ac:spMk id="36" creationId="{C40DD307-4618-59FD-D460-CC32517E654E}"/>
            </ac:spMkLst>
          </pc:spChg>
          <pc:spChg chg="add mod">
            <ac:chgData name="David Gibson" userId="84f16409-35aa-496c-9d5b-c573bc27627a" providerId="ADAL" clId="{F23E8959-FA42-432D-A7AF-C52CDA1FBCE4}" dt="2022-11-16T17:02:02.924" v="469" actId="20577"/>
            <ac:spMkLst>
              <pc:docMk/>
              <pc:sldMasterMk cId="2046029114" sldId="2147483648"/>
              <pc:sldLayoutMk cId="3674565596" sldId="2147483649"/>
              <ac:spMk id="37" creationId="{EADCA877-2A43-58A8-48BE-67664DB30BB7}"/>
            </ac:spMkLst>
          </pc:spChg>
          <pc:spChg chg="add mod">
            <ac:chgData name="David Gibson" userId="84f16409-35aa-496c-9d5b-c573bc27627a" providerId="ADAL" clId="{F23E8959-FA42-432D-A7AF-C52CDA1FBCE4}" dt="2022-11-16T17:02:08.455" v="470"/>
            <ac:spMkLst>
              <pc:docMk/>
              <pc:sldMasterMk cId="2046029114" sldId="2147483648"/>
              <pc:sldLayoutMk cId="3674565596" sldId="2147483649"/>
              <ac:spMk id="38" creationId="{96AFE34A-522D-2929-2089-B8BB51A38DCF}"/>
            </ac:spMkLst>
          </pc:spChg>
          <pc:spChg chg="add mod">
            <ac:chgData name="David Gibson" userId="84f16409-35aa-496c-9d5b-c573bc27627a" providerId="ADAL" clId="{F23E8959-FA42-432D-A7AF-C52CDA1FBCE4}" dt="2022-11-16T17:02:11.410" v="471"/>
            <ac:spMkLst>
              <pc:docMk/>
              <pc:sldMasterMk cId="2046029114" sldId="2147483648"/>
              <pc:sldLayoutMk cId="3674565596" sldId="2147483649"/>
              <ac:spMk id="39" creationId="{F169BDAC-F5FC-AF83-A54C-59A2A4812CE2}"/>
            </ac:spMkLst>
          </pc:spChg>
          <pc:spChg chg="add mod">
            <ac:chgData name="David Gibson" userId="84f16409-35aa-496c-9d5b-c573bc27627a" providerId="ADAL" clId="{F23E8959-FA42-432D-A7AF-C52CDA1FBCE4}" dt="2022-11-16T17:02:14.746" v="472"/>
            <ac:spMkLst>
              <pc:docMk/>
              <pc:sldMasterMk cId="2046029114" sldId="2147483648"/>
              <pc:sldLayoutMk cId="3674565596" sldId="2147483649"/>
              <ac:spMk id="40" creationId="{F907E75A-197D-9EC5-410A-B4B7CBACF2D9}"/>
            </ac:spMkLst>
          </pc:spChg>
          <pc:spChg chg="add mod">
            <ac:chgData name="David Gibson" userId="84f16409-35aa-496c-9d5b-c573bc27627a" providerId="ADAL" clId="{F23E8959-FA42-432D-A7AF-C52CDA1FBCE4}" dt="2022-11-16T17:02:18.113" v="473"/>
            <ac:spMkLst>
              <pc:docMk/>
              <pc:sldMasterMk cId="2046029114" sldId="2147483648"/>
              <pc:sldLayoutMk cId="3674565596" sldId="2147483649"/>
              <ac:spMk id="41" creationId="{686AFB15-559A-8F7A-A0E3-1009FFD70D2A}"/>
            </ac:spMkLst>
          </pc:spChg>
          <pc:spChg chg="add mod">
            <ac:chgData name="David Gibson" userId="84f16409-35aa-496c-9d5b-c573bc27627a" providerId="ADAL" clId="{F23E8959-FA42-432D-A7AF-C52CDA1FBCE4}" dt="2022-11-16T17:02:20.125" v="474"/>
            <ac:spMkLst>
              <pc:docMk/>
              <pc:sldMasterMk cId="2046029114" sldId="2147483648"/>
              <pc:sldLayoutMk cId="3674565596" sldId="2147483649"/>
              <ac:spMk id="42" creationId="{3D987BC0-6265-FF14-4FB6-E2E8D468FAB1}"/>
            </ac:spMkLst>
          </pc:spChg>
          <pc:spChg chg="add mod">
            <ac:chgData name="David Gibson" userId="84f16409-35aa-496c-9d5b-c573bc27627a" providerId="ADAL" clId="{F23E8959-FA42-432D-A7AF-C52CDA1FBCE4}" dt="2022-11-16T17:02:21.873" v="475"/>
            <ac:spMkLst>
              <pc:docMk/>
              <pc:sldMasterMk cId="2046029114" sldId="2147483648"/>
              <pc:sldLayoutMk cId="3674565596" sldId="2147483649"/>
              <ac:spMk id="43" creationId="{7ED13177-480A-58FE-D5B7-CACD4DE556C3}"/>
            </ac:spMkLst>
          </pc:spChg>
          <pc:spChg chg="add mod">
            <ac:chgData name="David Gibson" userId="84f16409-35aa-496c-9d5b-c573bc27627a" providerId="ADAL" clId="{F23E8959-FA42-432D-A7AF-C52CDA1FBCE4}" dt="2022-11-16T17:02:25.436" v="476"/>
            <ac:spMkLst>
              <pc:docMk/>
              <pc:sldMasterMk cId="2046029114" sldId="2147483648"/>
              <pc:sldLayoutMk cId="3674565596" sldId="2147483649"/>
              <ac:spMk id="44" creationId="{0F8D3E1B-074D-F6FB-2A69-111D8FD2DCD9}"/>
            </ac:spMkLst>
          </pc:spChg>
          <pc:spChg chg="add mod">
            <ac:chgData name="David Gibson" userId="84f16409-35aa-496c-9d5b-c573bc27627a" providerId="ADAL" clId="{F23E8959-FA42-432D-A7AF-C52CDA1FBCE4}" dt="2022-11-16T17:02:31.560" v="478" actId="20577"/>
            <ac:spMkLst>
              <pc:docMk/>
              <pc:sldMasterMk cId="2046029114" sldId="2147483648"/>
              <pc:sldLayoutMk cId="3674565596" sldId="2147483649"/>
              <ac:spMk id="45" creationId="{34EAB113-2243-388D-DD8C-52B26F82FF1F}"/>
            </ac:spMkLst>
          </pc:spChg>
          <pc:spChg chg="add del mod">
            <ac:chgData name="David Gibson" userId="84f16409-35aa-496c-9d5b-c573bc27627a" providerId="ADAL" clId="{F23E8959-FA42-432D-A7AF-C52CDA1FBCE4}" dt="2022-11-16T17:01:00.622" v="429"/>
            <ac:spMkLst>
              <pc:docMk/>
              <pc:sldMasterMk cId="2046029114" sldId="2147483648"/>
              <pc:sldLayoutMk cId="3674565596" sldId="2147483649"/>
              <ac:spMk id="46" creationId="{CBF3BCC4-CFB8-3BA6-0A98-0D53964A536C}"/>
            </ac:spMkLst>
          </pc:spChg>
          <pc:spChg chg="add del mod">
            <ac:chgData name="David Gibson" userId="84f16409-35aa-496c-9d5b-c573bc27627a" providerId="ADAL" clId="{F23E8959-FA42-432D-A7AF-C52CDA1FBCE4}" dt="2022-11-16T17:01:00.622" v="429"/>
            <ac:spMkLst>
              <pc:docMk/>
              <pc:sldMasterMk cId="2046029114" sldId="2147483648"/>
              <pc:sldLayoutMk cId="3674565596" sldId="2147483649"/>
              <ac:spMk id="47" creationId="{F04ABB8E-09A6-4296-CA8D-C14B65D48134}"/>
            </ac:spMkLst>
          </pc:spChg>
          <pc:spChg chg="add del mod">
            <ac:chgData name="David Gibson" userId="84f16409-35aa-496c-9d5b-c573bc27627a" providerId="ADAL" clId="{F23E8959-FA42-432D-A7AF-C52CDA1FBCE4}" dt="2022-11-16T17:01:00.622" v="429"/>
            <ac:spMkLst>
              <pc:docMk/>
              <pc:sldMasterMk cId="2046029114" sldId="2147483648"/>
              <pc:sldLayoutMk cId="3674565596" sldId="2147483649"/>
              <ac:spMk id="48" creationId="{C6E9F7B7-DFC4-1454-CB52-4566069A8898}"/>
            </ac:spMkLst>
          </pc:spChg>
          <pc:spChg chg="add del mod">
            <ac:chgData name="David Gibson" userId="84f16409-35aa-496c-9d5b-c573bc27627a" providerId="ADAL" clId="{F23E8959-FA42-432D-A7AF-C52CDA1FBCE4}" dt="2022-11-16T17:01:00.622" v="429"/>
            <ac:spMkLst>
              <pc:docMk/>
              <pc:sldMasterMk cId="2046029114" sldId="2147483648"/>
              <pc:sldLayoutMk cId="3674565596" sldId="2147483649"/>
              <ac:spMk id="49" creationId="{054AD7B4-E888-B633-C1E7-E94C0FF0484C}"/>
            </ac:spMkLst>
          </pc:spChg>
          <pc:spChg chg="add del mod">
            <ac:chgData name="David Gibson" userId="84f16409-35aa-496c-9d5b-c573bc27627a" providerId="ADAL" clId="{F23E8959-FA42-432D-A7AF-C52CDA1FBCE4}" dt="2022-11-16T17:01:00.622" v="429"/>
            <ac:spMkLst>
              <pc:docMk/>
              <pc:sldMasterMk cId="2046029114" sldId="2147483648"/>
              <pc:sldLayoutMk cId="3674565596" sldId="2147483649"/>
              <ac:spMk id="50" creationId="{4E33B22B-2651-43D0-15A6-90798ED80C1E}"/>
            </ac:spMkLst>
          </pc:spChg>
          <pc:spChg chg="add del mod">
            <ac:chgData name="David Gibson" userId="84f16409-35aa-496c-9d5b-c573bc27627a" providerId="ADAL" clId="{F23E8959-FA42-432D-A7AF-C52CDA1FBCE4}" dt="2022-11-16T17:01:00.622" v="429"/>
            <ac:spMkLst>
              <pc:docMk/>
              <pc:sldMasterMk cId="2046029114" sldId="2147483648"/>
              <pc:sldLayoutMk cId="3674565596" sldId="2147483649"/>
              <ac:spMk id="51" creationId="{33A51099-D4EA-3B72-0B2F-C2F2A0A54EC1}"/>
            </ac:spMkLst>
          </pc:spChg>
          <pc:spChg chg="add del mod">
            <ac:chgData name="David Gibson" userId="84f16409-35aa-496c-9d5b-c573bc27627a" providerId="ADAL" clId="{F23E8959-FA42-432D-A7AF-C52CDA1FBCE4}" dt="2022-11-16T17:01:00.622" v="429"/>
            <ac:spMkLst>
              <pc:docMk/>
              <pc:sldMasterMk cId="2046029114" sldId="2147483648"/>
              <pc:sldLayoutMk cId="3674565596" sldId="2147483649"/>
              <ac:spMk id="52" creationId="{6F96FD26-C74C-3A8F-7777-7D38317A9A0C}"/>
            </ac:spMkLst>
          </pc:spChg>
          <pc:spChg chg="add del mod">
            <ac:chgData name="David Gibson" userId="84f16409-35aa-496c-9d5b-c573bc27627a" providerId="ADAL" clId="{F23E8959-FA42-432D-A7AF-C52CDA1FBCE4}" dt="2022-11-16T17:01:00.622" v="429"/>
            <ac:spMkLst>
              <pc:docMk/>
              <pc:sldMasterMk cId="2046029114" sldId="2147483648"/>
              <pc:sldLayoutMk cId="3674565596" sldId="2147483649"/>
              <ac:spMk id="53" creationId="{8265F041-4F51-6F7D-4DFD-5A9C33D886D6}"/>
            </ac:spMkLst>
          </pc:spChg>
          <pc:spChg chg="add del mod">
            <ac:chgData name="David Gibson" userId="84f16409-35aa-496c-9d5b-c573bc27627a" providerId="ADAL" clId="{F23E8959-FA42-432D-A7AF-C52CDA1FBCE4}" dt="2022-11-16T17:01:00.622" v="429"/>
            <ac:spMkLst>
              <pc:docMk/>
              <pc:sldMasterMk cId="2046029114" sldId="2147483648"/>
              <pc:sldLayoutMk cId="3674565596" sldId="2147483649"/>
              <ac:spMk id="54" creationId="{602AC10F-C4B6-38E9-9EE1-2C180D801A19}"/>
            </ac:spMkLst>
          </pc:spChg>
          <pc:spChg chg="add del mod">
            <ac:chgData name="David Gibson" userId="84f16409-35aa-496c-9d5b-c573bc27627a" providerId="ADAL" clId="{F23E8959-FA42-432D-A7AF-C52CDA1FBCE4}" dt="2022-11-16T17:01:11.204" v="433"/>
            <ac:spMkLst>
              <pc:docMk/>
              <pc:sldMasterMk cId="2046029114" sldId="2147483648"/>
              <pc:sldLayoutMk cId="3674565596" sldId="2147483649"/>
              <ac:spMk id="55" creationId="{D4D7E458-00D9-2BA3-0AA0-1BF54E99D89A}"/>
            </ac:spMkLst>
          </pc:spChg>
          <pc:spChg chg="add del mod">
            <ac:chgData name="David Gibson" userId="84f16409-35aa-496c-9d5b-c573bc27627a" providerId="ADAL" clId="{F23E8959-FA42-432D-A7AF-C52CDA1FBCE4}" dt="2022-11-16T17:01:11.204" v="433"/>
            <ac:spMkLst>
              <pc:docMk/>
              <pc:sldMasterMk cId="2046029114" sldId="2147483648"/>
              <pc:sldLayoutMk cId="3674565596" sldId="2147483649"/>
              <ac:spMk id="56" creationId="{723630A1-91B8-DA88-785C-EDEE7AB88FDD}"/>
            </ac:spMkLst>
          </pc:spChg>
          <pc:spChg chg="add del mod">
            <ac:chgData name="David Gibson" userId="84f16409-35aa-496c-9d5b-c573bc27627a" providerId="ADAL" clId="{F23E8959-FA42-432D-A7AF-C52CDA1FBCE4}" dt="2022-11-16T17:01:11.204" v="433"/>
            <ac:spMkLst>
              <pc:docMk/>
              <pc:sldMasterMk cId="2046029114" sldId="2147483648"/>
              <pc:sldLayoutMk cId="3674565596" sldId="2147483649"/>
              <ac:spMk id="57" creationId="{D1890499-7E5B-2520-4AE9-A747D5E426A3}"/>
            </ac:spMkLst>
          </pc:spChg>
          <pc:spChg chg="add del mod">
            <ac:chgData name="David Gibson" userId="84f16409-35aa-496c-9d5b-c573bc27627a" providerId="ADAL" clId="{F23E8959-FA42-432D-A7AF-C52CDA1FBCE4}" dt="2022-11-16T17:01:11.204" v="433"/>
            <ac:spMkLst>
              <pc:docMk/>
              <pc:sldMasterMk cId="2046029114" sldId="2147483648"/>
              <pc:sldLayoutMk cId="3674565596" sldId="2147483649"/>
              <ac:spMk id="58" creationId="{301863F2-1C1A-5F8F-18E5-108E7ACC0CFD}"/>
            </ac:spMkLst>
          </pc:spChg>
          <pc:spChg chg="add del mod">
            <ac:chgData name="David Gibson" userId="84f16409-35aa-496c-9d5b-c573bc27627a" providerId="ADAL" clId="{F23E8959-FA42-432D-A7AF-C52CDA1FBCE4}" dt="2022-11-16T17:01:11.204" v="433"/>
            <ac:spMkLst>
              <pc:docMk/>
              <pc:sldMasterMk cId="2046029114" sldId="2147483648"/>
              <pc:sldLayoutMk cId="3674565596" sldId="2147483649"/>
              <ac:spMk id="59" creationId="{B6A32585-C8B4-93EF-19D3-9067BE9F8460}"/>
            </ac:spMkLst>
          </pc:spChg>
          <pc:spChg chg="add del mod">
            <ac:chgData name="David Gibson" userId="84f16409-35aa-496c-9d5b-c573bc27627a" providerId="ADAL" clId="{F23E8959-FA42-432D-A7AF-C52CDA1FBCE4}" dt="2022-11-16T17:01:11.204" v="433"/>
            <ac:spMkLst>
              <pc:docMk/>
              <pc:sldMasterMk cId="2046029114" sldId="2147483648"/>
              <pc:sldLayoutMk cId="3674565596" sldId="2147483649"/>
              <ac:spMk id="60" creationId="{2229EBF3-77A7-FB30-96B5-F5EEC52E272C}"/>
            </ac:spMkLst>
          </pc:spChg>
          <pc:spChg chg="add del mod">
            <ac:chgData name="David Gibson" userId="84f16409-35aa-496c-9d5b-c573bc27627a" providerId="ADAL" clId="{F23E8959-FA42-432D-A7AF-C52CDA1FBCE4}" dt="2022-11-16T17:01:11.204" v="433"/>
            <ac:spMkLst>
              <pc:docMk/>
              <pc:sldMasterMk cId="2046029114" sldId="2147483648"/>
              <pc:sldLayoutMk cId="3674565596" sldId="2147483649"/>
              <ac:spMk id="61" creationId="{52C6C1D5-603A-A3A1-BB3E-3017B4F8C51C}"/>
            </ac:spMkLst>
          </pc:spChg>
          <pc:spChg chg="add del mod">
            <ac:chgData name="David Gibson" userId="84f16409-35aa-496c-9d5b-c573bc27627a" providerId="ADAL" clId="{F23E8959-FA42-432D-A7AF-C52CDA1FBCE4}" dt="2022-11-16T17:01:11.204" v="433"/>
            <ac:spMkLst>
              <pc:docMk/>
              <pc:sldMasterMk cId="2046029114" sldId="2147483648"/>
              <pc:sldLayoutMk cId="3674565596" sldId="2147483649"/>
              <ac:spMk id="62" creationId="{9DDBB8D2-0F1B-F906-7F14-850EA7B87950}"/>
            </ac:spMkLst>
          </pc:spChg>
          <pc:spChg chg="add del mod">
            <ac:chgData name="David Gibson" userId="84f16409-35aa-496c-9d5b-c573bc27627a" providerId="ADAL" clId="{F23E8959-FA42-432D-A7AF-C52CDA1FBCE4}" dt="2022-11-16T17:01:11.204" v="433"/>
            <ac:spMkLst>
              <pc:docMk/>
              <pc:sldMasterMk cId="2046029114" sldId="2147483648"/>
              <pc:sldLayoutMk cId="3674565596" sldId="2147483649"/>
              <ac:spMk id="63" creationId="{1D260328-DCEC-DD95-DD34-447342BFAB69}"/>
            </ac:spMkLst>
          </pc:spChg>
          <pc:spChg chg="add mod">
            <ac:chgData name="David Gibson" userId="84f16409-35aa-496c-9d5b-c573bc27627a" providerId="ADAL" clId="{F23E8959-FA42-432D-A7AF-C52CDA1FBCE4}" dt="2022-11-16T17:02:36.767" v="480" actId="20577"/>
            <ac:spMkLst>
              <pc:docMk/>
              <pc:sldMasterMk cId="2046029114" sldId="2147483648"/>
              <pc:sldLayoutMk cId="3674565596" sldId="2147483649"/>
              <ac:spMk id="64" creationId="{0BDAA8D7-7D26-1571-0336-EBFB10874A7D}"/>
            </ac:spMkLst>
          </pc:spChg>
          <pc:spChg chg="add mod">
            <ac:chgData name="David Gibson" userId="84f16409-35aa-496c-9d5b-c573bc27627a" providerId="ADAL" clId="{F23E8959-FA42-432D-A7AF-C52CDA1FBCE4}" dt="2022-11-16T17:02:41.857" v="481"/>
            <ac:spMkLst>
              <pc:docMk/>
              <pc:sldMasterMk cId="2046029114" sldId="2147483648"/>
              <pc:sldLayoutMk cId="3674565596" sldId="2147483649"/>
              <ac:spMk id="65" creationId="{7DE93C57-7B69-CFE5-4D1D-ECA6FB7088C8}"/>
            </ac:spMkLst>
          </pc:spChg>
          <pc:spChg chg="add mod">
            <ac:chgData name="David Gibson" userId="84f16409-35aa-496c-9d5b-c573bc27627a" providerId="ADAL" clId="{F23E8959-FA42-432D-A7AF-C52CDA1FBCE4}" dt="2022-11-16T17:02:43.578" v="482"/>
            <ac:spMkLst>
              <pc:docMk/>
              <pc:sldMasterMk cId="2046029114" sldId="2147483648"/>
              <pc:sldLayoutMk cId="3674565596" sldId="2147483649"/>
              <ac:spMk id="66" creationId="{4FFC68F3-6DEB-C6F1-43B6-0B0E985FD91E}"/>
            </ac:spMkLst>
          </pc:spChg>
          <pc:spChg chg="add mod">
            <ac:chgData name="David Gibson" userId="84f16409-35aa-496c-9d5b-c573bc27627a" providerId="ADAL" clId="{F23E8959-FA42-432D-A7AF-C52CDA1FBCE4}" dt="2022-11-16T17:02:44.973" v="483"/>
            <ac:spMkLst>
              <pc:docMk/>
              <pc:sldMasterMk cId="2046029114" sldId="2147483648"/>
              <pc:sldLayoutMk cId="3674565596" sldId="2147483649"/>
              <ac:spMk id="67" creationId="{2C4A0AD9-7BD6-3DB5-868A-D7D49C2F3DC5}"/>
            </ac:spMkLst>
          </pc:spChg>
          <pc:spChg chg="add mod">
            <ac:chgData name="David Gibson" userId="84f16409-35aa-496c-9d5b-c573bc27627a" providerId="ADAL" clId="{F23E8959-FA42-432D-A7AF-C52CDA1FBCE4}" dt="2022-11-16T17:02:48.782" v="484"/>
            <ac:spMkLst>
              <pc:docMk/>
              <pc:sldMasterMk cId="2046029114" sldId="2147483648"/>
              <pc:sldLayoutMk cId="3674565596" sldId="2147483649"/>
              <ac:spMk id="68" creationId="{8974D161-CD22-0593-4832-BC5632480C88}"/>
            </ac:spMkLst>
          </pc:spChg>
          <pc:spChg chg="add mod">
            <ac:chgData name="David Gibson" userId="84f16409-35aa-496c-9d5b-c573bc27627a" providerId="ADAL" clId="{F23E8959-FA42-432D-A7AF-C52CDA1FBCE4}" dt="2022-11-16T17:02:49.970" v="485"/>
            <ac:spMkLst>
              <pc:docMk/>
              <pc:sldMasterMk cId="2046029114" sldId="2147483648"/>
              <pc:sldLayoutMk cId="3674565596" sldId="2147483649"/>
              <ac:spMk id="69" creationId="{24A318F8-A370-FCF9-830D-0282BCBB3569}"/>
            </ac:spMkLst>
          </pc:spChg>
          <pc:spChg chg="add mod">
            <ac:chgData name="David Gibson" userId="84f16409-35aa-496c-9d5b-c573bc27627a" providerId="ADAL" clId="{F23E8959-FA42-432D-A7AF-C52CDA1FBCE4}" dt="2022-11-16T17:02:52.278" v="486"/>
            <ac:spMkLst>
              <pc:docMk/>
              <pc:sldMasterMk cId="2046029114" sldId="2147483648"/>
              <pc:sldLayoutMk cId="3674565596" sldId="2147483649"/>
              <ac:spMk id="70" creationId="{50F02222-0A5A-9A06-4C03-78CF4FF94582}"/>
            </ac:spMkLst>
          </pc:spChg>
          <pc:spChg chg="add mod">
            <ac:chgData name="David Gibson" userId="84f16409-35aa-496c-9d5b-c573bc27627a" providerId="ADAL" clId="{F23E8959-FA42-432D-A7AF-C52CDA1FBCE4}" dt="2022-11-16T17:02:53.615" v="487"/>
            <ac:spMkLst>
              <pc:docMk/>
              <pc:sldMasterMk cId="2046029114" sldId="2147483648"/>
              <pc:sldLayoutMk cId="3674565596" sldId="2147483649"/>
              <ac:spMk id="71" creationId="{10B15D7A-D208-BB96-AE88-B1D9027BE009}"/>
            </ac:spMkLst>
          </pc:spChg>
          <pc:spChg chg="add mod">
            <ac:chgData name="David Gibson" userId="84f16409-35aa-496c-9d5b-c573bc27627a" providerId="ADAL" clId="{F23E8959-FA42-432D-A7AF-C52CDA1FBCE4}" dt="2022-11-16T17:02:55.409" v="488"/>
            <ac:spMkLst>
              <pc:docMk/>
              <pc:sldMasterMk cId="2046029114" sldId="2147483648"/>
              <pc:sldLayoutMk cId="3674565596" sldId="2147483649"/>
              <ac:spMk id="72" creationId="{AB400C59-8908-9310-2C3E-D6CC8A1153B2}"/>
            </ac:spMkLst>
          </pc:spChg>
          <pc:spChg chg="add mod">
            <ac:chgData name="David Gibson" userId="84f16409-35aa-496c-9d5b-c573bc27627a" providerId="ADAL" clId="{F23E8959-FA42-432D-A7AF-C52CDA1FBCE4}" dt="2022-11-16T17:03:02.831" v="492" actId="20577"/>
            <ac:spMkLst>
              <pc:docMk/>
              <pc:sldMasterMk cId="2046029114" sldId="2147483648"/>
              <pc:sldLayoutMk cId="3674565596" sldId="2147483649"/>
              <ac:spMk id="73" creationId="{0B5B4A40-40FB-6E44-454A-8505A8148AC3}"/>
            </ac:spMkLst>
          </pc:spChg>
          <pc:spChg chg="add mod">
            <ac:chgData name="David Gibson" userId="84f16409-35aa-496c-9d5b-c573bc27627a" providerId="ADAL" clId="{F23E8959-FA42-432D-A7AF-C52CDA1FBCE4}" dt="2022-11-16T17:03:08.572" v="493"/>
            <ac:spMkLst>
              <pc:docMk/>
              <pc:sldMasterMk cId="2046029114" sldId="2147483648"/>
              <pc:sldLayoutMk cId="3674565596" sldId="2147483649"/>
              <ac:spMk id="74" creationId="{D186A636-7FEB-84CA-07BE-309107D734A3}"/>
            </ac:spMkLst>
          </pc:spChg>
          <pc:spChg chg="add mod">
            <ac:chgData name="David Gibson" userId="84f16409-35aa-496c-9d5b-c573bc27627a" providerId="ADAL" clId="{F23E8959-FA42-432D-A7AF-C52CDA1FBCE4}" dt="2022-11-16T17:03:10.088" v="494"/>
            <ac:spMkLst>
              <pc:docMk/>
              <pc:sldMasterMk cId="2046029114" sldId="2147483648"/>
              <pc:sldLayoutMk cId="3674565596" sldId="2147483649"/>
              <ac:spMk id="75" creationId="{DD44A29D-6D18-5480-ADA7-5E87672948C5}"/>
            </ac:spMkLst>
          </pc:spChg>
          <pc:spChg chg="add mod">
            <ac:chgData name="David Gibson" userId="84f16409-35aa-496c-9d5b-c573bc27627a" providerId="ADAL" clId="{F23E8959-FA42-432D-A7AF-C52CDA1FBCE4}" dt="2022-11-16T17:03:12.706" v="495"/>
            <ac:spMkLst>
              <pc:docMk/>
              <pc:sldMasterMk cId="2046029114" sldId="2147483648"/>
              <pc:sldLayoutMk cId="3674565596" sldId="2147483649"/>
              <ac:spMk id="76" creationId="{8BB005DE-4EEA-4E09-3A12-399568E9BE60}"/>
            </ac:spMkLst>
          </pc:spChg>
          <pc:spChg chg="add mod">
            <ac:chgData name="David Gibson" userId="84f16409-35aa-496c-9d5b-c573bc27627a" providerId="ADAL" clId="{F23E8959-FA42-432D-A7AF-C52CDA1FBCE4}" dt="2022-11-16T17:03:14.197" v="496"/>
            <ac:spMkLst>
              <pc:docMk/>
              <pc:sldMasterMk cId="2046029114" sldId="2147483648"/>
              <pc:sldLayoutMk cId="3674565596" sldId="2147483649"/>
              <ac:spMk id="77" creationId="{9A380151-BDC7-8445-56DC-452CC3CB5BBA}"/>
            </ac:spMkLst>
          </pc:spChg>
          <pc:spChg chg="add mod">
            <ac:chgData name="David Gibson" userId="84f16409-35aa-496c-9d5b-c573bc27627a" providerId="ADAL" clId="{F23E8959-FA42-432D-A7AF-C52CDA1FBCE4}" dt="2022-11-16T17:03:17.493" v="497"/>
            <ac:spMkLst>
              <pc:docMk/>
              <pc:sldMasterMk cId="2046029114" sldId="2147483648"/>
              <pc:sldLayoutMk cId="3674565596" sldId="2147483649"/>
              <ac:spMk id="78" creationId="{BEA39093-4CF4-CEED-DCC8-990E986606C7}"/>
            </ac:spMkLst>
          </pc:spChg>
          <pc:spChg chg="add mod">
            <ac:chgData name="David Gibson" userId="84f16409-35aa-496c-9d5b-c573bc27627a" providerId="ADAL" clId="{F23E8959-FA42-432D-A7AF-C52CDA1FBCE4}" dt="2022-11-16T17:03:18.879" v="498"/>
            <ac:spMkLst>
              <pc:docMk/>
              <pc:sldMasterMk cId="2046029114" sldId="2147483648"/>
              <pc:sldLayoutMk cId="3674565596" sldId="2147483649"/>
              <ac:spMk id="79" creationId="{AF020DBB-7C47-3D41-BB35-815054C40AAE}"/>
            </ac:spMkLst>
          </pc:spChg>
          <pc:spChg chg="add mod">
            <ac:chgData name="David Gibson" userId="84f16409-35aa-496c-9d5b-c573bc27627a" providerId="ADAL" clId="{F23E8959-FA42-432D-A7AF-C52CDA1FBCE4}" dt="2022-11-16T17:03:20.553" v="499"/>
            <ac:spMkLst>
              <pc:docMk/>
              <pc:sldMasterMk cId="2046029114" sldId="2147483648"/>
              <pc:sldLayoutMk cId="3674565596" sldId="2147483649"/>
              <ac:spMk id="80" creationId="{5896DC20-F9B2-BD8F-CA9D-A13CA0C45369}"/>
            </ac:spMkLst>
          </pc:spChg>
          <pc:spChg chg="add mod">
            <ac:chgData name="David Gibson" userId="84f16409-35aa-496c-9d5b-c573bc27627a" providerId="ADAL" clId="{F23E8959-FA42-432D-A7AF-C52CDA1FBCE4}" dt="2022-11-16T17:03:22.070" v="500"/>
            <ac:spMkLst>
              <pc:docMk/>
              <pc:sldMasterMk cId="2046029114" sldId="2147483648"/>
              <pc:sldLayoutMk cId="3674565596" sldId="2147483649"/>
              <ac:spMk id="81" creationId="{84EB9875-B182-EA6D-98DF-36877FFB77CF}"/>
            </ac:spMkLst>
          </pc:spChg>
          <pc:spChg chg="add mod">
            <ac:chgData name="David Gibson" userId="84f16409-35aa-496c-9d5b-c573bc27627a" providerId="ADAL" clId="{F23E8959-FA42-432D-A7AF-C52CDA1FBCE4}" dt="2022-11-16T17:03:25.459" v="502" actId="20577"/>
            <ac:spMkLst>
              <pc:docMk/>
              <pc:sldMasterMk cId="2046029114" sldId="2147483648"/>
              <pc:sldLayoutMk cId="3674565596" sldId="2147483649"/>
              <ac:spMk id="82" creationId="{7F7AA96A-74B4-C5B0-6F64-C12736562DEE}"/>
            </ac:spMkLst>
          </pc:spChg>
          <pc:spChg chg="add mod">
            <ac:chgData name="David Gibson" userId="84f16409-35aa-496c-9d5b-c573bc27627a" providerId="ADAL" clId="{F23E8959-FA42-432D-A7AF-C52CDA1FBCE4}" dt="2022-11-16T17:03:30.483" v="503"/>
            <ac:spMkLst>
              <pc:docMk/>
              <pc:sldMasterMk cId="2046029114" sldId="2147483648"/>
              <pc:sldLayoutMk cId="3674565596" sldId="2147483649"/>
              <ac:spMk id="83" creationId="{1EC9E412-E2F2-BDAD-72D9-216261781271}"/>
            </ac:spMkLst>
          </pc:spChg>
          <pc:spChg chg="add mod">
            <ac:chgData name="David Gibson" userId="84f16409-35aa-496c-9d5b-c573bc27627a" providerId="ADAL" clId="{F23E8959-FA42-432D-A7AF-C52CDA1FBCE4}" dt="2022-11-16T17:03:32.576" v="504"/>
            <ac:spMkLst>
              <pc:docMk/>
              <pc:sldMasterMk cId="2046029114" sldId="2147483648"/>
              <pc:sldLayoutMk cId="3674565596" sldId="2147483649"/>
              <ac:spMk id="84" creationId="{7FCC7341-7176-FC70-8584-4F136C8608CB}"/>
            </ac:spMkLst>
          </pc:spChg>
          <pc:spChg chg="add mod">
            <ac:chgData name="David Gibson" userId="84f16409-35aa-496c-9d5b-c573bc27627a" providerId="ADAL" clId="{F23E8959-FA42-432D-A7AF-C52CDA1FBCE4}" dt="2022-11-16T17:03:34.133" v="505"/>
            <ac:spMkLst>
              <pc:docMk/>
              <pc:sldMasterMk cId="2046029114" sldId="2147483648"/>
              <pc:sldLayoutMk cId="3674565596" sldId="2147483649"/>
              <ac:spMk id="85" creationId="{B4672BE3-6CD9-20D1-0A49-1C00508D6F6A}"/>
            </ac:spMkLst>
          </pc:spChg>
          <pc:spChg chg="add mod">
            <ac:chgData name="David Gibson" userId="84f16409-35aa-496c-9d5b-c573bc27627a" providerId="ADAL" clId="{F23E8959-FA42-432D-A7AF-C52CDA1FBCE4}" dt="2022-11-16T17:03:35.342" v="506"/>
            <ac:spMkLst>
              <pc:docMk/>
              <pc:sldMasterMk cId="2046029114" sldId="2147483648"/>
              <pc:sldLayoutMk cId="3674565596" sldId="2147483649"/>
              <ac:spMk id="86" creationId="{1D45F3C7-B50A-1846-448E-CCEE06178141}"/>
            </ac:spMkLst>
          </pc:spChg>
          <pc:spChg chg="add mod">
            <ac:chgData name="David Gibson" userId="84f16409-35aa-496c-9d5b-c573bc27627a" providerId="ADAL" clId="{F23E8959-FA42-432D-A7AF-C52CDA1FBCE4}" dt="2022-11-16T17:03:36.962" v="507"/>
            <ac:spMkLst>
              <pc:docMk/>
              <pc:sldMasterMk cId="2046029114" sldId="2147483648"/>
              <pc:sldLayoutMk cId="3674565596" sldId="2147483649"/>
              <ac:spMk id="87" creationId="{228442D7-A566-E67C-2E99-E72509B4D4C7}"/>
            </ac:spMkLst>
          </pc:spChg>
          <pc:spChg chg="add mod">
            <ac:chgData name="David Gibson" userId="84f16409-35aa-496c-9d5b-c573bc27627a" providerId="ADAL" clId="{F23E8959-FA42-432D-A7AF-C52CDA1FBCE4}" dt="2022-11-16T17:03:39.163" v="508"/>
            <ac:spMkLst>
              <pc:docMk/>
              <pc:sldMasterMk cId="2046029114" sldId="2147483648"/>
              <pc:sldLayoutMk cId="3674565596" sldId="2147483649"/>
              <ac:spMk id="88" creationId="{6E32E475-FD0A-4D02-C2F8-BD782C7B99CA}"/>
            </ac:spMkLst>
          </pc:spChg>
          <pc:spChg chg="add mod">
            <ac:chgData name="David Gibson" userId="84f16409-35aa-496c-9d5b-c573bc27627a" providerId="ADAL" clId="{F23E8959-FA42-432D-A7AF-C52CDA1FBCE4}" dt="2022-11-16T17:03:41.019" v="509"/>
            <ac:spMkLst>
              <pc:docMk/>
              <pc:sldMasterMk cId="2046029114" sldId="2147483648"/>
              <pc:sldLayoutMk cId="3674565596" sldId="2147483649"/>
              <ac:spMk id="89" creationId="{F0284435-83CA-1840-4A31-DC123AE4D084}"/>
            </ac:spMkLst>
          </pc:spChg>
          <pc:spChg chg="add mod">
            <ac:chgData name="David Gibson" userId="84f16409-35aa-496c-9d5b-c573bc27627a" providerId="ADAL" clId="{F23E8959-FA42-432D-A7AF-C52CDA1FBCE4}" dt="2022-11-16T17:03:44.303" v="510"/>
            <ac:spMkLst>
              <pc:docMk/>
              <pc:sldMasterMk cId="2046029114" sldId="2147483648"/>
              <pc:sldLayoutMk cId="3674565596" sldId="2147483649"/>
              <ac:spMk id="90" creationId="{AA25184D-8ED2-3A2E-6CB1-83AF68B52DF7}"/>
            </ac:spMkLst>
          </pc:spChg>
          <pc:spChg chg="add mod">
            <ac:chgData name="David Gibson" userId="84f16409-35aa-496c-9d5b-c573bc27627a" providerId="ADAL" clId="{F23E8959-FA42-432D-A7AF-C52CDA1FBCE4}" dt="2022-11-16T17:05:12.839" v="535" actId="14100"/>
            <ac:spMkLst>
              <pc:docMk/>
              <pc:sldMasterMk cId="2046029114" sldId="2147483648"/>
              <pc:sldLayoutMk cId="3674565596" sldId="2147483649"/>
              <ac:spMk id="91" creationId="{225C9E38-FB33-528C-001B-D30B85B44289}"/>
            </ac:spMkLst>
          </pc:spChg>
          <pc:spChg chg="add mod">
            <ac:chgData name="David Gibson" userId="84f16409-35aa-496c-9d5b-c573bc27627a" providerId="ADAL" clId="{F23E8959-FA42-432D-A7AF-C52CDA1FBCE4}" dt="2022-11-16T17:05:22.520" v="537" actId="14100"/>
            <ac:spMkLst>
              <pc:docMk/>
              <pc:sldMasterMk cId="2046029114" sldId="2147483648"/>
              <pc:sldLayoutMk cId="3674565596" sldId="2147483649"/>
              <ac:spMk id="92" creationId="{D431A0D0-658A-CC15-5E0B-74927847E5C3}"/>
            </ac:spMkLst>
          </pc:spChg>
          <pc:spChg chg="add mod">
            <ac:chgData name="David Gibson" userId="84f16409-35aa-496c-9d5b-c573bc27627a" providerId="ADAL" clId="{F23E8959-FA42-432D-A7AF-C52CDA1FBCE4}" dt="2022-11-16T17:05:26.477" v="538" actId="1076"/>
            <ac:spMkLst>
              <pc:docMk/>
              <pc:sldMasterMk cId="2046029114" sldId="2147483648"/>
              <pc:sldLayoutMk cId="3674565596" sldId="2147483649"/>
              <ac:spMk id="93" creationId="{45251A82-6C89-97A5-8AA3-E0F084964B8A}"/>
            </ac:spMkLst>
          </pc:sp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7411EE-4003-782C-BD7F-DC7D220A07C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09562" y="1838325"/>
            <a:ext cx="1252537" cy="4222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GB" dirty="0"/>
              <a:t>Click here to add main task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3BE58831-4343-BB7B-A754-629EC677EB6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09562" y="2260600"/>
            <a:ext cx="1252537" cy="4222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GB" dirty="0"/>
              <a:t>Click here to add main task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D62C6EEE-0928-3471-9CE8-8705C1EE31A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09562" y="2745936"/>
            <a:ext cx="1252537" cy="4222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GB" dirty="0"/>
              <a:t>Click here to add main task</a:t>
            </a:r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933BBF36-DB6F-34FB-BA30-6709C9431D2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09562" y="3231272"/>
            <a:ext cx="1252537" cy="4222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GB" dirty="0"/>
              <a:t>Click here to add main task</a:t>
            </a:r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89B53036-EEDB-F1D1-F425-6CBCF7C8B3D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09562" y="3697852"/>
            <a:ext cx="1252537" cy="4222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GB" dirty="0"/>
              <a:t>Click here to add main task</a:t>
            </a:r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56B3E72D-A287-2C35-7CF8-C6A6EBA5D17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09562" y="4122231"/>
            <a:ext cx="1252537" cy="4222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GB" dirty="0"/>
              <a:t>Click here to add main task</a:t>
            </a:r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51E777BE-22C3-FF44-DCBC-2C6AD5FB2DC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09562" y="4607567"/>
            <a:ext cx="1252537" cy="4222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GB" dirty="0"/>
              <a:t>Click here to add main task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7CA82741-CBB5-BE54-07F1-7D17367C28C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09562" y="5050702"/>
            <a:ext cx="1252537" cy="4222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GB" dirty="0"/>
              <a:t>Click here to add main task</a:t>
            </a:r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C157A2E9-323C-9E3C-CDB0-75170BF29BA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09562" y="5536038"/>
            <a:ext cx="1252537" cy="4222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GB" dirty="0"/>
              <a:t>Click here to add main task</a:t>
            </a:r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2CBB68ED-8828-7CBD-3849-A4E2F021CE8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601445" y="1838325"/>
            <a:ext cx="2450050" cy="4222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GB" dirty="0"/>
              <a:t>Click here to add sub task</a:t>
            </a:r>
          </a:p>
        </p:txBody>
      </p:sp>
      <p:sp>
        <p:nvSpPr>
          <p:cNvPr id="20" name="Text Placeholder 2">
            <a:extLst>
              <a:ext uri="{FF2B5EF4-FFF2-40B4-BE49-F238E27FC236}">
                <a16:creationId xmlns:a16="http://schemas.microsoft.com/office/drawing/2014/main" id="{85F95579-F053-9B88-C03C-F27BDFC3D2F8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601445" y="3257574"/>
            <a:ext cx="2450050" cy="4222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GB" dirty="0"/>
              <a:t>Click here to add sub task</a:t>
            </a:r>
          </a:p>
        </p:txBody>
      </p: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6C929EE7-2A59-AC80-BA9B-77643773382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601445" y="2260599"/>
            <a:ext cx="2450050" cy="4222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GB" dirty="0"/>
              <a:t>Click here to add sub task</a:t>
            </a:r>
          </a:p>
        </p:txBody>
      </p:sp>
      <p:sp>
        <p:nvSpPr>
          <p:cNvPr id="22" name="Text Placeholder 2">
            <a:extLst>
              <a:ext uri="{FF2B5EF4-FFF2-40B4-BE49-F238E27FC236}">
                <a16:creationId xmlns:a16="http://schemas.microsoft.com/office/drawing/2014/main" id="{BB41BFA7-378B-2D8D-D62F-D040D7181319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601445" y="2808997"/>
            <a:ext cx="2450050" cy="4222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GB" dirty="0"/>
              <a:t>Click here to add sub task</a:t>
            </a:r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9A841093-5821-AFD8-CE2D-251ACB6AA47A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601445" y="3673475"/>
            <a:ext cx="2450050" cy="4222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GB" dirty="0"/>
              <a:t>Click here to add sub task</a:t>
            </a:r>
          </a:p>
        </p:txBody>
      </p:sp>
      <p:sp>
        <p:nvSpPr>
          <p:cNvPr id="24" name="Text Placeholder 2">
            <a:extLst>
              <a:ext uri="{FF2B5EF4-FFF2-40B4-BE49-F238E27FC236}">
                <a16:creationId xmlns:a16="http://schemas.microsoft.com/office/drawing/2014/main" id="{0F66AB8C-E10B-444B-89B7-7C8C41D5FE24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601445" y="4120127"/>
            <a:ext cx="2450050" cy="4222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GB" dirty="0"/>
              <a:t>Click here to add sub task</a:t>
            </a:r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582CB9FA-66C6-8A5C-6C88-9E89748F6100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1601445" y="4585543"/>
            <a:ext cx="2450050" cy="4222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GB" dirty="0"/>
              <a:t>Click here to add sub task</a:t>
            </a:r>
          </a:p>
        </p:txBody>
      </p:sp>
      <p:sp>
        <p:nvSpPr>
          <p:cNvPr id="26" name="Text Placeholder 2">
            <a:extLst>
              <a:ext uri="{FF2B5EF4-FFF2-40B4-BE49-F238E27FC236}">
                <a16:creationId xmlns:a16="http://schemas.microsoft.com/office/drawing/2014/main" id="{0484A3D6-4FC4-1DEA-DC9E-31B72F0F132E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1601445" y="5050702"/>
            <a:ext cx="2450050" cy="4222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GB" dirty="0"/>
              <a:t>Click here to add sub task</a:t>
            </a:r>
          </a:p>
        </p:txBody>
      </p:sp>
      <p:sp>
        <p:nvSpPr>
          <p:cNvPr id="27" name="Text Placeholder 2">
            <a:extLst>
              <a:ext uri="{FF2B5EF4-FFF2-40B4-BE49-F238E27FC236}">
                <a16:creationId xmlns:a16="http://schemas.microsoft.com/office/drawing/2014/main" id="{45BC3E3F-323C-3B14-9E4E-23CEBAAD4587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1601445" y="5536038"/>
            <a:ext cx="2450050" cy="4222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GB" dirty="0"/>
              <a:t>Click here to add sub task</a:t>
            </a:r>
          </a:p>
        </p:txBody>
      </p:sp>
      <p:sp>
        <p:nvSpPr>
          <p:cNvPr id="28" name="Text Placeholder 2">
            <a:extLst>
              <a:ext uri="{FF2B5EF4-FFF2-40B4-BE49-F238E27FC236}">
                <a16:creationId xmlns:a16="http://schemas.microsoft.com/office/drawing/2014/main" id="{904B3A5F-68C7-7C44-C505-B015A85529D1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4051495" y="1838324"/>
            <a:ext cx="598390" cy="4222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GB" dirty="0"/>
              <a:t>FR</a:t>
            </a:r>
          </a:p>
        </p:txBody>
      </p:sp>
      <p:sp>
        <p:nvSpPr>
          <p:cNvPr id="29" name="Text Placeholder 2">
            <a:extLst>
              <a:ext uri="{FF2B5EF4-FFF2-40B4-BE49-F238E27FC236}">
                <a16:creationId xmlns:a16="http://schemas.microsoft.com/office/drawing/2014/main" id="{C8064B24-07FF-0D75-0C49-E84FF1F43777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4051495" y="2260599"/>
            <a:ext cx="598390" cy="4222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GB" dirty="0"/>
              <a:t>FR</a:t>
            </a:r>
          </a:p>
        </p:txBody>
      </p:sp>
      <p:sp>
        <p:nvSpPr>
          <p:cNvPr id="30" name="Text Placeholder 2">
            <a:extLst>
              <a:ext uri="{FF2B5EF4-FFF2-40B4-BE49-F238E27FC236}">
                <a16:creationId xmlns:a16="http://schemas.microsoft.com/office/drawing/2014/main" id="{22E3D22E-2813-0953-196E-A01A7095AE9D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4051495" y="2745935"/>
            <a:ext cx="598390" cy="4222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GB" dirty="0"/>
              <a:t>FR</a:t>
            </a:r>
          </a:p>
        </p:txBody>
      </p:sp>
      <p:sp>
        <p:nvSpPr>
          <p:cNvPr id="31" name="Text Placeholder 2">
            <a:extLst>
              <a:ext uri="{FF2B5EF4-FFF2-40B4-BE49-F238E27FC236}">
                <a16:creationId xmlns:a16="http://schemas.microsoft.com/office/drawing/2014/main" id="{2321241D-AC13-B5EE-AD3B-6322396C3348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4051495" y="3231271"/>
            <a:ext cx="598390" cy="4222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GB" dirty="0"/>
              <a:t>FR</a:t>
            </a:r>
          </a:p>
        </p:txBody>
      </p:sp>
      <p:sp>
        <p:nvSpPr>
          <p:cNvPr id="32" name="Text Placeholder 2">
            <a:extLst>
              <a:ext uri="{FF2B5EF4-FFF2-40B4-BE49-F238E27FC236}">
                <a16:creationId xmlns:a16="http://schemas.microsoft.com/office/drawing/2014/main" id="{9C919C06-960F-6E99-D654-03CEA3E5520E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051495" y="3666321"/>
            <a:ext cx="598390" cy="4222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GB" dirty="0"/>
              <a:t>FR</a:t>
            </a:r>
          </a:p>
        </p:txBody>
      </p:sp>
      <p:sp>
        <p:nvSpPr>
          <p:cNvPr id="33" name="Text Placeholder 2">
            <a:extLst>
              <a:ext uri="{FF2B5EF4-FFF2-40B4-BE49-F238E27FC236}">
                <a16:creationId xmlns:a16="http://schemas.microsoft.com/office/drawing/2014/main" id="{BF406610-B676-DD0A-4D54-34A24A28F8E7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4051495" y="4120127"/>
            <a:ext cx="598390" cy="4222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GB" dirty="0"/>
              <a:t>FR</a:t>
            </a:r>
          </a:p>
        </p:txBody>
      </p:sp>
      <p:sp>
        <p:nvSpPr>
          <p:cNvPr id="34" name="Text Placeholder 2">
            <a:extLst>
              <a:ext uri="{FF2B5EF4-FFF2-40B4-BE49-F238E27FC236}">
                <a16:creationId xmlns:a16="http://schemas.microsoft.com/office/drawing/2014/main" id="{80025095-A840-47AE-1037-B2898ECD9A7E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4051495" y="4573933"/>
            <a:ext cx="598390" cy="4222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GB" dirty="0"/>
              <a:t>FR</a:t>
            </a:r>
          </a:p>
        </p:txBody>
      </p:sp>
      <p:sp>
        <p:nvSpPr>
          <p:cNvPr id="35" name="Text Placeholder 2">
            <a:extLst>
              <a:ext uri="{FF2B5EF4-FFF2-40B4-BE49-F238E27FC236}">
                <a16:creationId xmlns:a16="http://schemas.microsoft.com/office/drawing/2014/main" id="{E6B3E0BF-CBEE-771D-B83F-2EC131E1C57B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4051495" y="5050537"/>
            <a:ext cx="598390" cy="4222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GB" dirty="0"/>
              <a:t>FR</a:t>
            </a:r>
          </a:p>
        </p:txBody>
      </p:sp>
      <p:sp>
        <p:nvSpPr>
          <p:cNvPr id="36" name="Text Placeholder 2">
            <a:extLst>
              <a:ext uri="{FF2B5EF4-FFF2-40B4-BE49-F238E27FC236}">
                <a16:creationId xmlns:a16="http://schemas.microsoft.com/office/drawing/2014/main" id="{C40DD307-4618-59FD-D460-CC32517E654E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4051495" y="5527141"/>
            <a:ext cx="598390" cy="4222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GB" dirty="0"/>
              <a:t>FR</a:t>
            </a:r>
          </a:p>
        </p:txBody>
      </p:sp>
      <p:sp>
        <p:nvSpPr>
          <p:cNvPr id="37" name="Text Placeholder 2">
            <a:extLst>
              <a:ext uri="{FF2B5EF4-FFF2-40B4-BE49-F238E27FC236}">
                <a16:creationId xmlns:a16="http://schemas.microsoft.com/office/drawing/2014/main" id="{EADCA877-2A43-58A8-48BE-67664DB30BB7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4729088" y="1847221"/>
            <a:ext cx="598390" cy="4222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GB" dirty="0"/>
              <a:t>IM</a:t>
            </a:r>
          </a:p>
        </p:txBody>
      </p:sp>
      <p:sp>
        <p:nvSpPr>
          <p:cNvPr id="38" name="Text Placeholder 2">
            <a:extLst>
              <a:ext uri="{FF2B5EF4-FFF2-40B4-BE49-F238E27FC236}">
                <a16:creationId xmlns:a16="http://schemas.microsoft.com/office/drawing/2014/main" id="{96AFE34A-522D-2929-2089-B8BB51A38DCF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4729088" y="2269496"/>
            <a:ext cx="598390" cy="4222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IM</a:t>
            </a:r>
          </a:p>
          <a:p>
            <a:pPr lvl="0"/>
            <a:endParaRPr lang="en-GB" dirty="0"/>
          </a:p>
        </p:txBody>
      </p:sp>
      <p:sp>
        <p:nvSpPr>
          <p:cNvPr id="39" name="Text Placeholder 2">
            <a:extLst>
              <a:ext uri="{FF2B5EF4-FFF2-40B4-BE49-F238E27FC236}">
                <a16:creationId xmlns:a16="http://schemas.microsoft.com/office/drawing/2014/main" id="{F169BDAC-F5FC-AF83-A54C-59A2A4812CE2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4729088" y="2754832"/>
            <a:ext cx="598390" cy="4222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IM</a:t>
            </a:r>
          </a:p>
          <a:p>
            <a:pPr lvl="0"/>
            <a:endParaRPr lang="en-GB" dirty="0"/>
          </a:p>
        </p:txBody>
      </p:sp>
      <p:sp>
        <p:nvSpPr>
          <p:cNvPr id="40" name="Text Placeholder 2">
            <a:extLst>
              <a:ext uri="{FF2B5EF4-FFF2-40B4-BE49-F238E27FC236}">
                <a16:creationId xmlns:a16="http://schemas.microsoft.com/office/drawing/2014/main" id="{F907E75A-197D-9EC5-410A-B4B7CBACF2D9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4729088" y="3240168"/>
            <a:ext cx="598390" cy="4222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IM</a:t>
            </a:r>
          </a:p>
          <a:p>
            <a:pPr lvl="0"/>
            <a:endParaRPr lang="en-GB" dirty="0"/>
          </a:p>
        </p:txBody>
      </p:sp>
      <p:sp>
        <p:nvSpPr>
          <p:cNvPr id="41" name="Text Placeholder 2">
            <a:extLst>
              <a:ext uri="{FF2B5EF4-FFF2-40B4-BE49-F238E27FC236}">
                <a16:creationId xmlns:a16="http://schemas.microsoft.com/office/drawing/2014/main" id="{686AFB15-559A-8F7A-A0E3-1009FFD70D2A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4729088" y="3675218"/>
            <a:ext cx="598390" cy="4222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IM</a:t>
            </a:r>
          </a:p>
          <a:p>
            <a:pPr lvl="0"/>
            <a:endParaRPr lang="en-GB" dirty="0"/>
          </a:p>
        </p:txBody>
      </p:sp>
      <p:sp>
        <p:nvSpPr>
          <p:cNvPr id="42" name="Text Placeholder 2">
            <a:extLst>
              <a:ext uri="{FF2B5EF4-FFF2-40B4-BE49-F238E27FC236}">
                <a16:creationId xmlns:a16="http://schemas.microsoft.com/office/drawing/2014/main" id="{3D987BC0-6265-FF14-4FB6-E2E8D468FAB1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4729088" y="4129024"/>
            <a:ext cx="598390" cy="4222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GB" dirty="0"/>
              <a:t>IM</a:t>
            </a:r>
          </a:p>
        </p:txBody>
      </p:sp>
      <p:sp>
        <p:nvSpPr>
          <p:cNvPr id="43" name="Text Placeholder 2">
            <a:extLst>
              <a:ext uri="{FF2B5EF4-FFF2-40B4-BE49-F238E27FC236}">
                <a16:creationId xmlns:a16="http://schemas.microsoft.com/office/drawing/2014/main" id="{7ED13177-480A-58FE-D5B7-CACD4DE556C3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4729088" y="4582830"/>
            <a:ext cx="598390" cy="4222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IM</a:t>
            </a:r>
          </a:p>
          <a:p>
            <a:pPr lvl="0"/>
            <a:endParaRPr lang="en-GB" dirty="0"/>
          </a:p>
        </p:txBody>
      </p:sp>
      <p:sp>
        <p:nvSpPr>
          <p:cNvPr id="44" name="Text Placeholder 2">
            <a:extLst>
              <a:ext uri="{FF2B5EF4-FFF2-40B4-BE49-F238E27FC236}">
                <a16:creationId xmlns:a16="http://schemas.microsoft.com/office/drawing/2014/main" id="{0F8D3E1B-074D-F6FB-2A69-111D8FD2DCD9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4729088" y="5059434"/>
            <a:ext cx="598390" cy="4222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IM</a:t>
            </a:r>
          </a:p>
          <a:p>
            <a:pPr lvl="0"/>
            <a:endParaRPr lang="en-GB" dirty="0"/>
          </a:p>
        </p:txBody>
      </p:sp>
      <p:sp>
        <p:nvSpPr>
          <p:cNvPr id="45" name="Text Placeholder 2">
            <a:extLst>
              <a:ext uri="{FF2B5EF4-FFF2-40B4-BE49-F238E27FC236}">
                <a16:creationId xmlns:a16="http://schemas.microsoft.com/office/drawing/2014/main" id="{34EAB113-2243-388D-DD8C-52B26F82FF1F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4729088" y="5536038"/>
            <a:ext cx="598390" cy="4222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IM</a:t>
            </a:r>
          </a:p>
        </p:txBody>
      </p:sp>
      <p:sp>
        <p:nvSpPr>
          <p:cNvPr id="64" name="Text Placeholder 2">
            <a:extLst>
              <a:ext uri="{FF2B5EF4-FFF2-40B4-BE49-F238E27FC236}">
                <a16:creationId xmlns:a16="http://schemas.microsoft.com/office/drawing/2014/main" id="{0BDAA8D7-7D26-1571-0336-EBFB10874A7D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5369168" y="1847221"/>
            <a:ext cx="598390" cy="4222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GB" dirty="0"/>
              <a:t>LD</a:t>
            </a:r>
          </a:p>
        </p:txBody>
      </p:sp>
      <p:sp>
        <p:nvSpPr>
          <p:cNvPr id="65" name="Text Placeholder 2">
            <a:extLst>
              <a:ext uri="{FF2B5EF4-FFF2-40B4-BE49-F238E27FC236}">
                <a16:creationId xmlns:a16="http://schemas.microsoft.com/office/drawing/2014/main" id="{7DE93C57-7B69-CFE5-4D1D-ECA6FB7088C8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5369168" y="2269496"/>
            <a:ext cx="598390" cy="4222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GB" dirty="0"/>
              <a:t>LD</a:t>
            </a:r>
          </a:p>
        </p:txBody>
      </p:sp>
      <p:sp>
        <p:nvSpPr>
          <p:cNvPr id="66" name="Text Placeholder 2">
            <a:extLst>
              <a:ext uri="{FF2B5EF4-FFF2-40B4-BE49-F238E27FC236}">
                <a16:creationId xmlns:a16="http://schemas.microsoft.com/office/drawing/2014/main" id="{4FFC68F3-6DEB-C6F1-43B6-0B0E985FD91E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5369168" y="2754832"/>
            <a:ext cx="598390" cy="4222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GB" dirty="0"/>
              <a:t>LD</a:t>
            </a:r>
          </a:p>
        </p:txBody>
      </p:sp>
      <p:sp>
        <p:nvSpPr>
          <p:cNvPr id="67" name="Text Placeholder 2">
            <a:extLst>
              <a:ext uri="{FF2B5EF4-FFF2-40B4-BE49-F238E27FC236}">
                <a16:creationId xmlns:a16="http://schemas.microsoft.com/office/drawing/2014/main" id="{2C4A0AD9-7BD6-3DB5-868A-D7D49C2F3DC5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5369168" y="3240168"/>
            <a:ext cx="598390" cy="4222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GB" dirty="0"/>
              <a:t>LD</a:t>
            </a:r>
          </a:p>
        </p:txBody>
      </p:sp>
      <p:sp>
        <p:nvSpPr>
          <p:cNvPr id="68" name="Text Placeholder 2">
            <a:extLst>
              <a:ext uri="{FF2B5EF4-FFF2-40B4-BE49-F238E27FC236}">
                <a16:creationId xmlns:a16="http://schemas.microsoft.com/office/drawing/2014/main" id="{8974D161-CD22-0593-4832-BC5632480C88}"/>
              </a:ext>
            </a:extLst>
          </p:cNvPr>
          <p:cNvSpPr>
            <a:spLocks noGrp="1"/>
          </p:cNvSpPr>
          <p:nvPr>
            <p:ph type="body" sz="quarter" idx="50" hasCustomPrompt="1"/>
          </p:nvPr>
        </p:nvSpPr>
        <p:spPr>
          <a:xfrm>
            <a:off x="5369168" y="3675218"/>
            <a:ext cx="598390" cy="4222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GB" dirty="0"/>
              <a:t>LD</a:t>
            </a:r>
          </a:p>
        </p:txBody>
      </p:sp>
      <p:sp>
        <p:nvSpPr>
          <p:cNvPr id="69" name="Text Placeholder 2">
            <a:extLst>
              <a:ext uri="{FF2B5EF4-FFF2-40B4-BE49-F238E27FC236}">
                <a16:creationId xmlns:a16="http://schemas.microsoft.com/office/drawing/2014/main" id="{24A318F8-A370-FCF9-830D-0282BCBB3569}"/>
              </a:ext>
            </a:extLst>
          </p:cNvPr>
          <p:cNvSpPr>
            <a:spLocks noGrp="1"/>
          </p:cNvSpPr>
          <p:nvPr>
            <p:ph type="body" sz="quarter" idx="51" hasCustomPrompt="1"/>
          </p:nvPr>
        </p:nvSpPr>
        <p:spPr>
          <a:xfrm>
            <a:off x="5369168" y="4129024"/>
            <a:ext cx="598390" cy="4222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GB" dirty="0"/>
              <a:t>LD</a:t>
            </a:r>
          </a:p>
        </p:txBody>
      </p:sp>
      <p:sp>
        <p:nvSpPr>
          <p:cNvPr id="70" name="Text Placeholder 2">
            <a:extLst>
              <a:ext uri="{FF2B5EF4-FFF2-40B4-BE49-F238E27FC236}">
                <a16:creationId xmlns:a16="http://schemas.microsoft.com/office/drawing/2014/main" id="{50F02222-0A5A-9A06-4C03-78CF4FF94582}"/>
              </a:ext>
            </a:extLst>
          </p:cNvPr>
          <p:cNvSpPr>
            <a:spLocks noGrp="1"/>
          </p:cNvSpPr>
          <p:nvPr>
            <p:ph type="body" sz="quarter" idx="52" hasCustomPrompt="1"/>
          </p:nvPr>
        </p:nvSpPr>
        <p:spPr>
          <a:xfrm>
            <a:off x="5369168" y="4582830"/>
            <a:ext cx="598390" cy="4222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GB" dirty="0"/>
              <a:t>LD</a:t>
            </a:r>
          </a:p>
        </p:txBody>
      </p:sp>
      <p:sp>
        <p:nvSpPr>
          <p:cNvPr id="71" name="Text Placeholder 2">
            <a:extLst>
              <a:ext uri="{FF2B5EF4-FFF2-40B4-BE49-F238E27FC236}">
                <a16:creationId xmlns:a16="http://schemas.microsoft.com/office/drawing/2014/main" id="{10B15D7A-D208-BB96-AE88-B1D9027BE009}"/>
              </a:ext>
            </a:extLst>
          </p:cNvPr>
          <p:cNvSpPr>
            <a:spLocks noGrp="1"/>
          </p:cNvSpPr>
          <p:nvPr>
            <p:ph type="body" sz="quarter" idx="53" hasCustomPrompt="1"/>
          </p:nvPr>
        </p:nvSpPr>
        <p:spPr>
          <a:xfrm>
            <a:off x="5369168" y="5059434"/>
            <a:ext cx="598390" cy="4222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GB" dirty="0"/>
              <a:t>LD</a:t>
            </a:r>
          </a:p>
        </p:txBody>
      </p:sp>
      <p:sp>
        <p:nvSpPr>
          <p:cNvPr id="72" name="Text Placeholder 2">
            <a:extLst>
              <a:ext uri="{FF2B5EF4-FFF2-40B4-BE49-F238E27FC236}">
                <a16:creationId xmlns:a16="http://schemas.microsoft.com/office/drawing/2014/main" id="{AB400C59-8908-9310-2C3E-D6CC8A1153B2}"/>
              </a:ext>
            </a:extLst>
          </p:cNvPr>
          <p:cNvSpPr>
            <a:spLocks noGrp="1"/>
          </p:cNvSpPr>
          <p:nvPr>
            <p:ph type="body" sz="quarter" idx="54" hasCustomPrompt="1"/>
          </p:nvPr>
        </p:nvSpPr>
        <p:spPr>
          <a:xfrm>
            <a:off x="5369168" y="5536038"/>
            <a:ext cx="598390" cy="4222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GB" dirty="0"/>
              <a:t>LD</a:t>
            </a:r>
          </a:p>
        </p:txBody>
      </p:sp>
      <p:sp>
        <p:nvSpPr>
          <p:cNvPr id="73" name="Text Placeholder 2">
            <a:extLst>
              <a:ext uri="{FF2B5EF4-FFF2-40B4-BE49-F238E27FC236}">
                <a16:creationId xmlns:a16="http://schemas.microsoft.com/office/drawing/2014/main" id="{0B5B4A40-40FB-6E44-454A-8505A8148AC3}"/>
              </a:ext>
            </a:extLst>
          </p:cNvPr>
          <p:cNvSpPr>
            <a:spLocks noGrp="1"/>
          </p:cNvSpPr>
          <p:nvPr>
            <p:ph type="body" sz="quarter" idx="55" hasCustomPrompt="1"/>
          </p:nvPr>
        </p:nvSpPr>
        <p:spPr>
          <a:xfrm>
            <a:off x="5985805" y="1840190"/>
            <a:ext cx="598390" cy="4222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GB" dirty="0"/>
              <a:t>EA</a:t>
            </a:r>
          </a:p>
        </p:txBody>
      </p:sp>
      <p:sp>
        <p:nvSpPr>
          <p:cNvPr id="74" name="Text Placeholder 2">
            <a:extLst>
              <a:ext uri="{FF2B5EF4-FFF2-40B4-BE49-F238E27FC236}">
                <a16:creationId xmlns:a16="http://schemas.microsoft.com/office/drawing/2014/main" id="{D186A636-7FEB-84CA-07BE-309107D734A3}"/>
              </a:ext>
            </a:extLst>
          </p:cNvPr>
          <p:cNvSpPr>
            <a:spLocks noGrp="1"/>
          </p:cNvSpPr>
          <p:nvPr>
            <p:ph type="body" sz="quarter" idx="56" hasCustomPrompt="1"/>
          </p:nvPr>
        </p:nvSpPr>
        <p:spPr>
          <a:xfrm>
            <a:off x="5985805" y="2262465"/>
            <a:ext cx="598390" cy="4222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GB" dirty="0"/>
              <a:t>EA</a:t>
            </a:r>
          </a:p>
        </p:txBody>
      </p:sp>
      <p:sp>
        <p:nvSpPr>
          <p:cNvPr id="75" name="Text Placeholder 2">
            <a:extLst>
              <a:ext uri="{FF2B5EF4-FFF2-40B4-BE49-F238E27FC236}">
                <a16:creationId xmlns:a16="http://schemas.microsoft.com/office/drawing/2014/main" id="{DD44A29D-6D18-5480-ADA7-5E87672948C5}"/>
              </a:ext>
            </a:extLst>
          </p:cNvPr>
          <p:cNvSpPr>
            <a:spLocks noGrp="1"/>
          </p:cNvSpPr>
          <p:nvPr>
            <p:ph type="body" sz="quarter" idx="57" hasCustomPrompt="1"/>
          </p:nvPr>
        </p:nvSpPr>
        <p:spPr>
          <a:xfrm>
            <a:off x="5985805" y="2747801"/>
            <a:ext cx="598390" cy="4222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GB" dirty="0"/>
              <a:t>EA</a:t>
            </a:r>
          </a:p>
        </p:txBody>
      </p:sp>
      <p:sp>
        <p:nvSpPr>
          <p:cNvPr id="76" name="Text Placeholder 2">
            <a:extLst>
              <a:ext uri="{FF2B5EF4-FFF2-40B4-BE49-F238E27FC236}">
                <a16:creationId xmlns:a16="http://schemas.microsoft.com/office/drawing/2014/main" id="{8BB005DE-4EEA-4E09-3A12-399568E9BE60}"/>
              </a:ext>
            </a:extLst>
          </p:cNvPr>
          <p:cNvSpPr>
            <a:spLocks noGrp="1"/>
          </p:cNvSpPr>
          <p:nvPr>
            <p:ph type="body" sz="quarter" idx="58" hasCustomPrompt="1"/>
          </p:nvPr>
        </p:nvSpPr>
        <p:spPr>
          <a:xfrm>
            <a:off x="5985805" y="3233137"/>
            <a:ext cx="598390" cy="4222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GB" dirty="0"/>
              <a:t>EA</a:t>
            </a:r>
          </a:p>
        </p:txBody>
      </p:sp>
      <p:sp>
        <p:nvSpPr>
          <p:cNvPr id="77" name="Text Placeholder 2">
            <a:extLst>
              <a:ext uri="{FF2B5EF4-FFF2-40B4-BE49-F238E27FC236}">
                <a16:creationId xmlns:a16="http://schemas.microsoft.com/office/drawing/2014/main" id="{9A380151-BDC7-8445-56DC-452CC3CB5BBA}"/>
              </a:ext>
            </a:extLst>
          </p:cNvPr>
          <p:cNvSpPr>
            <a:spLocks noGrp="1"/>
          </p:cNvSpPr>
          <p:nvPr>
            <p:ph type="body" sz="quarter" idx="59" hasCustomPrompt="1"/>
          </p:nvPr>
        </p:nvSpPr>
        <p:spPr>
          <a:xfrm>
            <a:off x="5985805" y="3668187"/>
            <a:ext cx="598390" cy="4222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GB" dirty="0"/>
              <a:t>EA</a:t>
            </a:r>
          </a:p>
        </p:txBody>
      </p:sp>
      <p:sp>
        <p:nvSpPr>
          <p:cNvPr id="78" name="Text Placeholder 2">
            <a:extLst>
              <a:ext uri="{FF2B5EF4-FFF2-40B4-BE49-F238E27FC236}">
                <a16:creationId xmlns:a16="http://schemas.microsoft.com/office/drawing/2014/main" id="{BEA39093-4CF4-CEED-DCC8-990E986606C7}"/>
              </a:ext>
            </a:extLst>
          </p:cNvPr>
          <p:cNvSpPr>
            <a:spLocks noGrp="1"/>
          </p:cNvSpPr>
          <p:nvPr>
            <p:ph type="body" sz="quarter" idx="60" hasCustomPrompt="1"/>
          </p:nvPr>
        </p:nvSpPr>
        <p:spPr>
          <a:xfrm>
            <a:off x="5985805" y="4121993"/>
            <a:ext cx="598390" cy="4222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GB" dirty="0"/>
              <a:t>EA</a:t>
            </a:r>
          </a:p>
        </p:txBody>
      </p:sp>
      <p:sp>
        <p:nvSpPr>
          <p:cNvPr id="79" name="Text Placeholder 2">
            <a:extLst>
              <a:ext uri="{FF2B5EF4-FFF2-40B4-BE49-F238E27FC236}">
                <a16:creationId xmlns:a16="http://schemas.microsoft.com/office/drawing/2014/main" id="{AF020DBB-7C47-3D41-BB35-815054C40AAE}"/>
              </a:ext>
            </a:extLst>
          </p:cNvPr>
          <p:cNvSpPr>
            <a:spLocks noGrp="1"/>
          </p:cNvSpPr>
          <p:nvPr>
            <p:ph type="body" sz="quarter" idx="61" hasCustomPrompt="1"/>
          </p:nvPr>
        </p:nvSpPr>
        <p:spPr>
          <a:xfrm>
            <a:off x="5985805" y="4575799"/>
            <a:ext cx="598390" cy="4222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GB" dirty="0"/>
              <a:t>EA</a:t>
            </a:r>
          </a:p>
        </p:txBody>
      </p:sp>
      <p:sp>
        <p:nvSpPr>
          <p:cNvPr id="80" name="Text Placeholder 2">
            <a:extLst>
              <a:ext uri="{FF2B5EF4-FFF2-40B4-BE49-F238E27FC236}">
                <a16:creationId xmlns:a16="http://schemas.microsoft.com/office/drawing/2014/main" id="{5896DC20-F9B2-BD8F-CA9D-A13CA0C45369}"/>
              </a:ext>
            </a:extLst>
          </p:cNvPr>
          <p:cNvSpPr>
            <a:spLocks noGrp="1"/>
          </p:cNvSpPr>
          <p:nvPr>
            <p:ph type="body" sz="quarter" idx="62" hasCustomPrompt="1"/>
          </p:nvPr>
        </p:nvSpPr>
        <p:spPr>
          <a:xfrm>
            <a:off x="5985805" y="5052403"/>
            <a:ext cx="598390" cy="4222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GB" dirty="0"/>
              <a:t>EA</a:t>
            </a:r>
          </a:p>
        </p:txBody>
      </p:sp>
      <p:sp>
        <p:nvSpPr>
          <p:cNvPr id="81" name="Text Placeholder 2">
            <a:extLst>
              <a:ext uri="{FF2B5EF4-FFF2-40B4-BE49-F238E27FC236}">
                <a16:creationId xmlns:a16="http://schemas.microsoft.com/office/drawing/2014/main" id="{84EB9875-B182-EA6D-98DF-36877FFB77CF}"/>
              </a:ext>
            </a:extLst>
          </p:cNvPr>
          <p:cNvSpPr>
            <a:spLocks noGrp="1"/>
          </p:cNvSpPr>
          <p:nvPr>
            <p:ph type="body" sz="quarter" idx="63" hasCustomPrompt="1"/>
          </p:nvPr>
        </p:nvSpPr>
        <p:spPr>
          <a:xfrm>
            <a:off x="5985805" y="5529007"/>
            <a:ext cx="598390" cy="4222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GB" dirty="0"/>
              <a:t>EA</a:t>
            </a:r>
          </a:p>
        </p:txBody>
      </p:sp>
      <p:sp>
        <p:nvSpPr>
          <p:cNvPr id="82" name="Text Placeholder 2">
            <a:extLst>
              <a:ext uri="{FF2B5EF4-FFF2-40B4-BE49-F238E27FC236}">
                <a16:creationId xmlns:a16="http://schemas.microsoft.com/office/drawing/2014/main" id="{7F7AA96A-74B4-C5B0-6F64-C12736562DEE}"/>
              </a:ext>
            </a:extLst>
          </p:cNvPr>
          <p:cNvSpPr>
            <a:spLocks noGrp="1"/>
          </p:cNvSpPr>
          <p:nvPr>
            <p:ph type="body" sz="quarter" idx="64" hasCustomPrompt="1"/>
          </p:nvPr>
        </p:nvSpPr>
        <p:spPr>
          <a:xfrm>
            <a:off x="6620094" y="1838324"/>
            <a:ext cx="598390" cy="4222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GB" dirty="0"/>
              <a:t>PR</a:t>
            </a:r>
          </a:p>
        </p:txBody>
      </p:sp>
      <p:sp>
        <p:nvSpPr>
          <p:cNvPr id="83" name="Text Placeholder 2">
            <a:extLst>
              <a:ext uri="{FF2B5EF4-FFF2-40B4-BE49-F238E27FC236}">
                <a16:creationId xmlns:a16="http://schemas.microsoft.com/office/drawing/2014/main" id="{1EC9E412-E2F2-BDAD-72D9-216261781271}"/>
              </a:ext>
            </a:extLst>
          </p:cNvPr>
          <p:cNvSpPr>
            <a:spLocks noGrp="1"/>
          </p:cNvSpPr>
          <p:nvPr>
            <p:ph type="body" sz="quarter" idx="65" hasCustomPrompt="1"/>
          </p:nvPr>
        </p:nvSpPr>
        <p:spPr>
          <a:xfrm>
            <a:off x="6620094" y="2260599"/>
            <a:ext cx="598390" cy="4222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GB" dirty="0"/>
              <a:t>PR</a:t>
            </a:r>
          </a:p>
        </p:txBody>
      </p:sp>
      <p:sp>
        <p:nvSpPr>
          <p:cNvPr id="84" name="Text Placeholder 2">
            <a:extLst>
              <a:ext uri="{FF2B5EF4-FFF2-40B4-BE49-F238E27FC236}">
                <a16:creationId xmlns:a16="http://schemas.microsoft.com/office/drawing/2014/main" id="{7FCC7341-7176-FC70-8584-4F136C8608CB}"/>
              </a:ext>
            </a:extLst>
          </p:cNvPr>
          <p:cNvSpPr>
            <a:spLocks noGrp="1"/>
          </p:cNvSpPr>
          <p:nvPr>
            <p:ph type="body" sz="quarter" idx="66" hasCustomPrompt="1"/>
          </p:nvPr>
        </p:nvSpPr>
        <p:spPr>
          <a:xfrm>
            <a:off x="6620094" y="2745935"/>
            <a:ext cx="598390" cy="4222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GB" dirty="0"/>
              <a:t>PR</a:t>
            </a:r>
          </a:p>
        </p:txBody>
      </p:sp>
      <p:sp>
        <p:nvSpPr>
          <p:cNvPr id="85" name="Text Placeholder 2">
            <a:extLst>
              <a:ext uri="{FF2B5EF4-FFF2-40B4-BE49-F238E27FC236}">
                <a16:creationId xmlns:a16="http://schemas.microsoft.com/office/drawing/2014/main" id="{B4672BE3-6CD9-20D1-0A49-1C00508D6F6A}"/>
              </a:ext>
            </a:extLst>
          </p:cNvPr>
          <p:cNvSpPr>
            <a:spLocks noGrp="1"/>
          </p:cNvSpPr>
          <p:nvPr>
            <p:ph type="body" sz="quarter" idx="67" hasCustomPrompt="1"/>
          </p:nvPr>
        </p:nvSpPr>
        <p:spPr>
          <a:xfrm>
            <a:off x="6620094" y="3231271"/>
            <a:ext cx="598390" cy="4222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GB" dirty="0"/>
              <a:t>PR</a:t>
            </a:r>
          </a:p>
        </p:txBody>
      </p:sp>
      <p:sp>
        <p:nvSpPr>
          <p:cNvPr id="86" name="Text Placeholder 2">
            <a:extLst>
              <a:ext uri="{FF2B5EF4-FFF2-40B4-BE49-F238E27FC236}">
                <a16:creationId xmlns:a16="http://schemas.microsoft.com/office/drawing/2014/main" id="{1D45F3C7-B50A-1846-448E-CCEE06178141}"/>
              </a:ext>
            </a:extLst>
          </p:cNvPr>
          <p:cNvSpPr>
            <a:spLocks noGrp="1"/>
          </p:cNvSpPr>
          <p:nvPr>
            <p:ph type="body" sz="quarter" idx="68" hasCustomPrompt="1"/>
          </p:nvPr>
        </p:nvSpPr>
        <p:spPr>
          <a:xfrm>
            <a:off x="6620094" y="3666321"/>
            <a:ext cx="598390" cy="4222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GB" dirty="0"/>
              <a:t>PR</a:t>
            </a:r>
          </a:p>
        </p:txBody>
      </p:sp>
      <p:sp>
        <p:nvSpPr>
          <p:cNvPr id="87" name="Text Placeholder 2">
            <a:extLst>
              <a:ext uri="{FF2B5EF4-FFF2-40B4-BE49-F238E27FC236}">
                <a16:creationId xmlns:a16="http://schemas.microsoft.com/office/drawing/2014/main" id="{228442D7-A566-E67C-2E99-E72509B4D4C7}"/>
              </a:ext>
            </a:extLst>
          </p:cNvPr>
          <p:cNvSpPr>
            <a:spLocks noGrp="1"/>
          </p:cNvSpPr>
          <p:nvPr>
            <p:ph type="body" sz="quarter" idx="69" hasCustomPrompt="1"/>
          </p:nvPr>
        </p:nvSpPr>
        <p:spPr>
          <a:xfrm>
            <a:off x="6620094" y="4120127"/>
            <a:ext cx="598390" cy="4222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GB" dirty="0"/>
              <a:t>PR</a:t>
            </a:r>
          </a:p>
        </p:txBody>
      </p:sp>
      <p:sp>
        <p:nvSpPr>
          <p:cNvPr id="88" name="Text Placeholder 2">
            <a:extLst>
              <a:ext uri="{FF2B5EF4-FFF2-40B4-BE49-F238E27FC236}">
                <a16:creationId xmlns:a16="http://schemas.microsoft.com/office/drawing/2014/main" id="{6E32E475-FD0A-4D02-C2F8-BD782C7B99CA}"/>
              </a:ext>
            </a:extLst>
          </p:cNvPr>
          <p:cNvSpPr>
            <a:spLocks noGrp="1"/>
          </p:cNvSpPr>
          <p:nvPr>
            <p:ph type="body" sz="quarter" idx="70" hasCustomPrompt="1"/>
          </p:nvPr>
        </p:nvSpPr>
        <p:spPr>
          <a:xfrm>
            <a:off x="6620094" y="4573933"/>
            <a:ext cx="598390" cy="4222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GB" dirty="0"/>
              <a:t>PR</a:t>
            </a:r>
          </a:p>
        </p:txBody>
      </p:sp>
      <p:sp>
        <p:nvSpPr>
          <p:cNvPr id="89" name="Text Placeholder 2">
            <a:extLst>
              <a:ext uri="{FF2B5EF4-FFF2-40B4-BE49-F238E27FC236}">
                <a16:creationId xmlns:a16="http://schemas.microsoft.com/office/drawing/2014/main" id="{F0284435-83CA-1840-4A31-DC123AE4D084}"/>
              </a:ext>
            </a:extLst>
          </p:cNvPr>
          <p:cNvSpPr>
            <a:spLocks noGrp="1"/>
          </p:cNvSpPr>
          <p:nvPr>
            <p:ph type="body" sz="quarter" idx="71" hasCustomPrompt="1"/>
          </p:nvPr>
        </p:nvSpPr>
        <p:spPr>
          <a:xfrm>
            <a:off x="6620094" y="5050537"/>
            <a:ext cx="598390" cy="4222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GB" dirty="0"/>
              <a:t>PR</a:t>
            </a:r>
          </a:p>
        </p:txBody>
      </p:sp>
      <p:sp>
        <p:nvSpPr>
          <p:cNvPr id="90" name="Text Placeholder 2">
            <a:extLst>
              <a:ext uri="{FF2B5EF4-FFF2-40B4-BE49-F238E27FC236}">
                <a16:creationId xmlns:a16="http://schemas.microsoft.com/office/drawing/2014/main" id="{AA25184D-8ED2-3A2E-6CB1-83AF68B52DF7}"/>
              </a:ext>
            </a:extLst>
          </p:cNvPr>
          <p:cNvSpPr>
            <a:spLocks noGrp="1"/>
          </p:cNvSpPr>
          <p:nvPr>
            <p:ph type="body" sz="quarter" idx="72" hasCustomPrompt="1"/>
          </p:nvPr>
        </p:nvSpPr>
        <p:spPr>
          <a:xfrm>
            <a:off x="6620094" y="5527141"/>
            <a:ext cx="598390" cy="4222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GB" dirty="0"/>
              <a:t>PR</a:t>
            </a:r>
          </a:p>
        </p:txBody>
      </p:sp>
      <p:sp>
        <p:nvSpPr>
          <p:cNvPr id="91" name="Text Placeholder 2">
            <a:extLst>
              <a:ext uri="{FF2B5EF4-FFF2-40B4-BE49-F238E27FC236}">
                <a16:creationId xmlns:a16="http://schemas.microsoft.com/office/drawing/2014/main" id="{225C9E38-FB33-528C-001B-D30B85B44289}"/>
              </a:ext>
            </a:extLst>
          </p:cNvPr>
          <p:cNvSpPr>
            <a:spLocks noGrp="1"/>
          </p:cNvSpPr>
          <p:nvPr>
            <p:ph type="body" sz="quarter" idx="73" hasCustomPrompt="1"/>
          </p:nvPr>
        </p:nvSpPr>
        <p:spPr>
          <a:xfrm>
            <a:off x="7781852" y="3858065"/>
            <a:ext cx="736654" cy="4222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GB" dirty="0"/>
              <a:t>Type Range</a:t>
            </a:r>
          </a:p>
        </p:txBody>
      </p:sp>
      <p:sp>
        <p:nvSpPr>
          <p:cNvPr id="92" name="Text Placeholder 2">
            <a:extLst>
              <a:ext uri="{FF2B5EF4-FFF2-40B4-BE49-F238E27FC236}">
                <a16:creationId xmlns:a16="http://schemas.microsoft.com/office/drawing/2014/main" id="{D431A0D0-658A-CC15-5E0B-74927847E5C3}"/>
              </a:ext>
            </a:extLst>
          </p:cNvPr>
          <p:cNvSpPr>
            <a:spLocks noGrp="1"/>
          </p:cNvSpPr>
          <p:nvPr>
            <p:ph type="body" sz="quarter" idx="74" hasCustomPrompt="1"/>
          </p:nvPr>
        </p:nvSpPr>
        <p:spPr>
          <a:xfrm>
            <a:off x="9387839" y="3858065"/>
            <a:ext cx="778413" cy="4222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GB" dirty="0"/>
              <a:t>Type Range</a:t>
            </a:r>
          </a:p>
        </p:txBody>
      </p:sp>
      <p:sp>
        <p:nvSpPr>
          <p:cNvPr id="93" name="Text Placeholder 2">
            <a:extLst>
              <a:ext uri="{FF2B5EF4-FFF2-40B4-BE49-F238E27FC236}">
                <a16:creationId xmlns:a16="http://schemas.microsoft.com/office/drawing/2014/main" id="{45251A82-6C89-97A5-8AA3-E0F084964B8A}"/>
              </a:ext>
            </a:extLst>
          </p:cNvPr>
          <p:cNvSpPr>
            <a:spLocks noGrp="1"/>
          </p:cNvSpPr>
          <p:nvPr>
            <p:ph type="body" sz="quarter" idx="75" hasCustomPrompt="1"/>
          </p:nvPr>
        </p:nvSpPr>
        <p:spPr>
          <a:xfrm>
            <a:off x="11010831" y="3838380"/>
            <a:ext cx="736654" cy="4222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GB" dirty="0"/>
              <a:t>Type Range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7456559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ags" Target="../tags/tag2.xm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g"/><Relationship Id="rId5" Type="http://schemas.openxmlformats.org/officeDocument/2006/relationships/image" Target="../media/image2.jpeg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mpany name&#10;&#10;Description automatically generated">
            <a:extLst>
              <a:ext uri="{FF2B5EF4-FFF2-40B4-BE49-F238E27FC236}">
                <a16:creationId xmlns:a16="http://schemas.microsoft.com/office/drawing/2014/main" id="{05A7AE26-AA82-0019-4019-9204E54A445E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1497220" cy="1177101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BEF4738-972B-0ECB-E3DC-55C6D7B99EB7}"/>
              </a:ext>
            </a:extLst>
          </p:cNvPr>
          <p:cNvSpPr txBox="1"/>
          <p:nvPr userDrawn="1"/>
        </p:nvSpPr>
        <p:spPr>
          <a:xfrm>
            <a:off x="1498205" y="326940"/>
            <a:ext cx="941520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>
                <a:solidFill>
                  <a:srgbClr val="2646BE"/>
                </a:solidFill>
              </a:rPr>
              <a:t>Separating The Need-to-Know From The Nice-to-Know</a:t>
            </a:r>
          </a:p>
        </p:txBody>
      </p:sp>
      <p:pic>
        <p:nvPicPr>
          <p:cNvPr id="10" name="Picture 9" descr="Diagram&#10;&#10;Description automatically generated">
            <a:extLst>
              <a:ext uri="{FF2B5EF4-FFF2-40B4-BE49-F238E27FC236}">
                <a16:creationId xmlns:a16="http://schemas.microsoft.com/office/drawing/2014/main" id="{2D8EBC5F-00E9-0548-FB5D-FBCBC2227A1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alphaModFix amt="3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214555"/>
            <a:ext cx="4140139" cy="633010"/>
          </a:xfrm>
          <a:prstGeom prst="rect">
            <a:avLst/>
          </a:prstGeom>
        </p:spPr>
      </p:pic>
      <p:pic>
        <p:nvPicPr>
          <p:cNvPr id="12" name="Picture 11" descr="Logo, company name&#10;&#10;Description automatically generated">
            <a:extLst>
              <a:ext uri="{FF2B5EF4-FFF2-40B4-BE49-F238E27FC236}">
                <a16:creationId xmlns:a16="http://schemas.microsoft.com/office/drawing/2014/main" id="{D5DD320D-3320-1BA0-D1DF-CB26E2AF6BF7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84153" y="88901"/>
            <a:ext cx="589268" cy="584178"/>
          </a:xfrm>
          <a:prstGeom prst="rect">
            <a:avLst/>
          </a:prstGeom>
        </p:spPr>
      </p:pic>
      <p:pic>
        <p:nvPicPr>
          <p:cNvPr id="6" name="Picture 5" descr="Diagram&#10;&#10;Description automatically generated">
            <a:extLst>
              <a:ext uri="{FF2B5EF4-FFF2-40B4-BE49-F238E27FC236}">
                <a16:creationId xmlns:a16="http://schemas.microsoft.com/office/drawing/2014/main" id="{813C6AD1-21BD-F748-E38D-05F8FD5BA05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4611" r="71005" b="-28687"/>
          <a:stretch/>
        </p:blipFill>
        <p:spPr>
          <a:xfrm>
            <a:off x="604911" y="6214555"/>
            <a:ext cx="595532" cy="814602"/>
          </a:xfrm>
          <a:prstGeom prst="rect">
            <a:avLst/>
          </a:prstGeom>
        </p:spPr>
      </p:pic>
      <p:graphicFrame>
        <p:nvGraphicFramePr>
          <p:cNvPr id="15" name="Table 5">
            <a:extLst>
              <a:ext uri="{FF2B5EF4-FFF2-40B4-BE49-F238E27FC236}">
                <a16:creationId xmlns:a16="http://schemas.microsoft.com/office/drawing/2014/main" id="{5DAA6B9D-C62B-1B00-7569-E7B2E3B33330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425299790"/>
              </p:ext>
            </p:extLst>
          </p:nvPr>
        </p:nvGraphicFramePr>
        <p:xfrm>
          <a:off x="290733" y="1368341"/>
          <a:ext cx="6918954" cy="45808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360">
                  <a:extLst>
                    <a:ext uri="{9D8B030D-6E8A-4147-A177-3AD203B41FA5}">
                      <a16:colId xmlns:a16="http://schemas.microsoft.com/office/drawing/2014/main" val="4283724048"/>
                    </a:ext>
                  </a:extLst>
                </a:gridCol>
                <a:gridCol w="2495739">
                  <a:extLst>
                    <a:ext uri="{9D8B030D-6E8A-4147-A177-3AD203B41FA5}">
                      <a16:colId xmlns:a16="http://schemas.microsoft.com/office/drawing/2014/main" val="1891047791"/>
                    </a:ext>
                  </a:extLst>
                </a:gridCol>
                <a:gridCol w="625571">
                  <a:extLst>
                    <a:ext uri="{9D8B030D-6E8A-4147-A177-3AD203B41FA5}">
                      <a16:colId xmlns:a16="http://schemas.microsoft.com/office/drawing/2014/main" val="3395728181"/>
                    </a:ext>
                  </a:extLst>
                </a:gridCol>
                <a:gridCol w="625571">
                  <a:extLst>
                    <a:ext uri="{9D8B030D-6E8A-4147-A177-3AD203B41FA5}">
                      <a16:colId xmlns:a16="http://schemas.microsoft.com/office/drawing/2014/main" val="4263141469"/>
                    </a:ext>
                  </a:extLst>
                </a:gridCol>
                <a:gridCol w="625571">
                  <a:extLst>
                    <a:ext uri="{9D8B030D-6E8A-4147-A177-3AD203B41FA5}">
                      <a16:colId xmlns:a16="http://schemas.microsoft.com/office/drawing/2014/main" val="145595364"/>
                    </a:ext>
                  </a:extLst>
                </a:gridCol>
                <a:gridCol w="625571">
                  <a:extLst>
                    <a:ext uri="{9D8B030D-6E8A-4147-A177-3AD203B41FA5}">
                      <a16:colId xmlns:a16="http://schemas.microsoft.com/office/drawing/2014/main" val="3312818316"/>
                    </a:ext>
                  </a:extLst>
                </a:gridCol>
                <a:gridCol w="625571">
                  <a:extLst>
                    <a:ext uri="{9D8B030D-6E8A-4147-A177-3AD203B41FA5}">
                      <a16:colId xmlns:a16="http://schemas.microsoft.com/office/drawing/2014/main" val="3722488322"/>
                    </a:ext>
                  </a:extLst>
                </a:gridCol>
              </a:tblGrid>
              <a:tr h="458083">
                <a:tc>
                  <a:txBody>
                    <a:bodyPr/>
                    <a:lstStyle/>
                    <a:p>
                      <a:r>
                        <a:rPr lang="en-GB" dirty="0"/>
                        <a:t>Main Task</a:t>
                      </a:r>
                    </a:p>
                  </a:txBody>
                  <a:tcPr>
                    <a:solidFill>
                      <a:srgbClr val="2646B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Sub Task</a:t>
                      </a:r>
                    </a:p>
                  </a:txBody>
                  <a:tcPr>
                    <a:solidFill>
                      <a:srgbClr val="2646B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FR</a:t>
                      </a:r>
                    </a:p>
                  </a:txBody>
                  <a:tcPr>
                    <a:solidFill>
                      <a:srgbClr val="2646B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IM</a:t>
                      </a:r>
                    </a:p>
                  </a:txBody>
                  <a:tcPr>
                    <a:solidFill>
                      <a:srgbClr val="2646B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LD</a:t>
                      </a:r>
                    </a:p>
                  </a:txBody>
                  <a:tcPr>
                    <a:solidFill>
                      <a:srgbClr val="2646B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EA</a:t>
                      </a:r>
                    </a:p>
                  </a:txBody>
                  <a:tcPr>
                    <a:solidFill>
                      <a:srgbClr val="2646B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PR</a:t>
                      </a:r>
                    </a:p>
                  </a:txBody>
                  <a:tcPr>
                    <a:solidFill>
                      <a:srgbClr val="2646B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1392146"/>
                  </a:ext>
                </a:extLst>
              </a:tr>
              <a:tr h="45808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0964767"/>
                  </a:ext>
                </a:extLst>
              </a:tr>
              <a:tr h="45808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9827209"/>
                  </a:ext>
                </a:extLst>
              </a:tr>
              <a:tr h="45808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2437627"/>
                  </a:ext>
                </a:extLst>
              </a:tr>
              <a:tr h="45808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704692"/>
                  </a:ext>
                </a:extLst>
              </a:tr>
              <a:tr h="45808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2001143"/>
                  </a:ext>
                </a:extLst>
              </a:tr>
              <a:tr h="45808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611268"/>
                  </a:ext>
                </a:extLst>
              </a:tr>
              <a:tr h="45808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2500153"/>
                  </a:ext>
                </a:extLst>
              </a:tr>
              <a:tr h="45808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1785273"/>
                  </a:ext>
                </a:extLst>
              </a:tr>
              <a:tr h="45808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7530081"/>
                  </a:ext>
                </a:extLst>
              </a:tr>
            </a:tbl>
          </a:graphicData>
        </a:graphic>
      </p:graphicFrame>
      <p:sp>
        <p:nvSpPr>
          <p:cNvPr id="24" name="Rectangle 23">
            <a:extLst>
              <a:ext uri="{FF2B5EF4-FFF2-40B4-BE49-F238E27FC236}">
                <a16:creationId xmlns:a16="http://schemas.microsoft.com/office/drawing/2014/main" id="{6882B425-F188-0237-6072-60B9135CE67B}"/>
              </a:ext>
            </a:extLst>
          </p:cNvPr>
          <p:cNvSpPr/>
          <p:nvPr userDrawn="1"/>
        </p:nvSpPr>
        <p:spPr>
          <a:xfrm>
            <a:off x="7417325" y="4063937"/>
            <a:ext cx="1450328" cy="162385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accent6"/>
                </a:solidFill>
              </a:rPr>
              <a:t>Essential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3B3C5488-1803-B938-9819-75F42D8E720F}"/>
              </a:ext>
            </a:extLst>
          </p:cNvPr>
          <p:cNvSpPr/>
          <p:nvPr userDrawn="1"/>
        </p:nvSpPr>
        <p:spPr>
          <a:xfrm>
            <a:off x="9024561" y="4063937"/>
            <a:ext cx="1450328" cy="162385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2000" b="1" dirty="0">
                <a:solidFill>
                  <a:schemeClr val="accent1"/>
                </a:solidFill>
              </a:rPr>
              <a:t>Nice-to-Know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1292E39A-90AF-B9D7-E47F-CAF69A2AB0EE}"/>
              </a:ext>
            </a:extLst>
          </p:cNvPr>
          <p:cNvSpPr/>
          <p:nvPr userDrawn="1"/>
        </p:nvSpPr>
        <p:spPr>
          <a:xfrm>
            <a:off x="10623093" y="4063937"/>
            <a:ext cx="1450328" cy="1623857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2000" b="1" dirty="0">
                <a:solidFill>
                  <a:srgbClr val="FF0000"/>
                </a:solidFill>
              </a:rPr>
              <a:t>Blah, Blah, Blah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D0CF9224-DFC1-79CC-D9C6-D326D7252A7B}"/>
              </a:ext>
            </a:extLst>
          </p:cNvPr>
          <p:cNvSpPr/>
          <p:nvPr userDrawn="1"/>
        </p:nvSpPr>
        <p:spPr>
          <a:xfrm>
            <a:off x="7811898" y="3733346"/>
            <a:ext cx="661182" cy="661182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02E1295C-AAE6-F5E4-44F9-D393A4441CCF}"/>
              </a:ext>
            </a:extLst>
          </p:cNvPr>
          <p:cNvSpPr/>
          <p:nvPr userDrawn="1"/>
        </p:nvSpPr>
        <p:spPr>
          <a:xfrm>
            <a:off x="9410430" y="3733346"/>
            <a:ext cx="661182" cy="661182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4202573C-C410-4140-D515-58CEB861D92E}"/>
              </a:ext>
            </a:extLst>
          </p:cNvPr>
          <p:cNvSpPr/>
          <p:nvPr userDrawn="1"/>
        </p:nvSpPr>
        <p:spPr>
          <a:xfrm>
            <a:off x="11017666" y="3733346"/>
            <a:ext cx="661182" cy="661182"/>
          </a:xfrm>
          <a:prstGeom prst="ellipse">
            <a:avLst/>
          </a:prstGeom>
          <a:solidFill>
            <a:srgbClr val="FF505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16567A13-2CEB-EABE-EFD1-FC9B8F32E939}"/>
              </a:ext>
            </a:extLst>
          </p:cNvPr>
          <p:cNvSpPr/>
          <p:nvPr userDrawn="1"/>
        </p:nvSpPr>
        <p:spPr>
          <a:xfrm>
            <a:off x="7417325" y="1656925"/>
            <a:ext cx="4558970" cy="1467730"/>
          </a:xfrm>
          <a:prstGeom prst="rect">
            <a:avLst/>
          </a:prstGeom>
          <a:solidFill>
            <a:srgbClr val="2646B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/>
              <a:t>PR = FR+IM+LD-(3xEA)</a:t>
            </a:r>
          </a:p>
        </p:txBody>
      </p:sp>
    </p:spTree>
    <p:custDataLst>
      <p:tags r:id="rId3"/>
    </p:custDataLst>
    <p:extLst>
      <p:ext uri="{BB962C8B-B14F-4D97-AF65-F5344CB8AC3E}">
        <p14:creationId xmlns:p14="http://schemas.microsoft.com/office/powerpoint/2010/main" val="2046029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39C01FE-8F4E-23D4-35EB-36F723279A6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97EFB7-9C72-2FC7-D82D-00526AE7514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74E56F-2F36-57B2-22B5-2949A28155A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31E5A52-790E-40E8-D723-3CC06B2A29B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6D1C5373-18BB-C546-1717-897CA68BCCA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EF348E42-DBEF-0043-E943-2BC88604DA5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72E17CC-34F0-D912-B9C6-470DFB1BAEC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21C749C6-C8D4-741B-9909-82EEE4D73D1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75F5FF46-BEA9-55F5-674D-EEBCC03877D5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B541BD51-FDB6-A389-0FE3-5F938DB9F7CA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2D96B613-8090-1318-C593-668D9EF97272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E1F39FA1-7A8F-2931-395C-3C136CB9E78D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CC1F4A9B-9602-0A87-A20D-96371BE38DB5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9538285E-F430-79D3-9417-7DAEB0CF022B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1F90A859-FE05-C0E6-7BC6-1C8A2BCC6AED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58AEF4BD-CCD2-F8E5-3E10-57C40A28C475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BE60278D-ABF6-A4E6-829C-5A55EDC31B2A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86FACA6C-5999-82E3-EF47-1CB2DF991686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E4AC9866-24EE-982B-A06D-0CD4C8551D66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7BE8B6C7-88FC-DE52-25BB-3FFAC5871E32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49167C7D-FF58-A63D-C208-5088D529ADF5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06DE7819-7799-6BE4-211D-4109F7440A8C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73A42927-9641-B5C2-6BD9-4211EAFD8D7B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1A29EDB6-B999-F590-BD48-7CB4C47AA9F2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0226EE30-1A29-FBDB-AE55-FFBE4B3BBA06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00CA3649-D1BB-5BD5-35E6-A9AF91C4080C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5F68701A-1B04-514E-F93D-AB3926DFCF18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" name="Text Placeholder 28">
            <a:extLst>
              <a:ext uri="{FF2B5EF4-FFF2-40B4-BE49-F238E27FC236}">
                <a16:creationId xmlns:a16="http://schemas.microsoft.com/office/drawing/2014/main" id="{7A766BC4-40C9-FBE7-B0C5-724DBA5E5436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0" name="Text Placeholder 29">
            <a:extLst>
              <a:ext uri="{FF2B5EF4-FFF2-40B4-BE49-F238E27FC236}">
                <a16:creationId xmlns:a16="http://schemas.microsoft.com/office/drawing/2014/main" id="{4F0E20CB-CDF1-5C7F-9462-6E5B0488181D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1" name="Text Placeholder 30">
            <a:extLst>
              <a:ext uri="{FF2B5EF4-FFF2-40B4-BE49-F238E27FC236}">
                <a16:creationId xmlns:a16="http://schemas.microsoft.com/office/drawing/2014/main" id="{A3F6BD10-2016-54ED-2D71-95377C0351B0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2" name="Text Placeholder 31">
            <a:extLst>
              <a:ext uri="{FF2B5EF4-FFF2-40B4-BE49-F238E27FC236}">
                <a16:creationId xmlns:a16="http://schemas.microsoft.com/office/drawing/2014/main" id="{2748422B-D8D9-5C33-99E0-2C7AAC7CF5AC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3" name="Text Placeholder 32">
            <a:extLst>
              <a:ext uri="{FF2B5EF4-FFF2-40B4-BE49-F238E27FC236}">
                <a16:creationId xmlns:a16="http://schemas.microsoft.com/office/drawing/2014/main" id="{DA6DCCAA-7253-EC93-036D-FFC683E951BB}"/>
              </a:ext>
            </a:extLst>
          </p:cNvPr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4" name="Text Placeholder 33">
            <a:extLst>
              <a:ext uri="{FF2B5EF4-FFF2-40B4-BE49-F238E27FC236}">
                <a16:creationId xmlns:a16="http://schemas.microsoft.com/office/drawing/2014/main" id="{E16F9AAB-4EE7-EBD4-2AB3-D427AAAFEBB9}"/>
              </a:ext>
            </a:extLst>
          </p:cNvPr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5" name="Text Placeholder 34">
            <a:extLst>
              <a:ext uri="{FF2B5EF4-FFF2-40B4-BE49-F238E27FC236}">
                <a16:creationId xmlns:a16="http://schemas.microsoft.com/office/drawing/2014/main" id="{5832FB06-02E6-5277-5320-C32F221B0BD7}"/>
              </a:ext>
            </a:extLst>
          </p:cNvPr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6" name="Text Placeholder 35">
            <a:extLst>
              <a:ext uri="{FF2B5EF4-FFF2-40B4-BE49-F238E27FC236}">
                <a16:creationId xmlns:a16="http://schemas.microsoft.com/office/drawing/2014/main" id="{94AF26F4-381F-85B0-D44D-56D3B75A5E31}"/>
              </a:ext>
            </a:extLst>
          </p:cNvPr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7" name="Text Placeholder 36">
            <a:extLst>
              <a:ext uri="{FF2B5EF4-FFF2-40B4-BE49-F238E27FC236}">
                <a16:creationId xmlns:a16="http://schemas.microsoft.com/office/drawing/2014/main" id="{190DEBA5-BED3-2146-CBE2-8909D723D7B3}"/>
              </a:ext>
            </a:extLst>
          </p:cNvPr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8" name="Text Placeholder 37">
            <a:extLst>
              <a:ext uri="{FF2B5EF4-FFF2-40B4-BE49-F238E27FC236}">
                <a16:creationId xmlns:a16="http://schemas.microsoft.com/office/drawing/2014/main" id="{327EBA63-61F9-5195-CDD4-6766E0BE58D5}"/>
              </a:ext>
            </a:extLst>
          </p:cNvPr>
          <p:cNvSpPr>
            <a:spLocks noGrp="1"/>
          </p:cNvSpPr>
          <p:nvPr>
            <p:ph type="body" sz="quarter" idx="4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9" name="Text Placeholder 38">
            <a:extLst>
              <a:ext uri="{FF2B5EF4-FFF2-40B4-BE49-F238E27FC236}">
                <a16:creationId xmlns:a16="http://schemas.microsoft.com/office/drawing/2014/main" id="{7B385FEF-0727-429C-8BCA-97982FAF0AB8}"/>
              </a:ext>
            </a:extLst>
          </p:cNvPr>
          <p:cNvSpPr>
            <a:spLocks noGrp="1"/>
          </p:cNvSpPr>
          <p:nvPr>
            <p:ph type="body" sz="quarter" idx="4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0" name="Text Placeholder 39">
            <a:extLst>
              <a:ext uri="{FF2B5EF4-FFF2-40B4-BE49-F238E27FC236}">
                <a16:creationId xmlns:a16="http://schemas.microsoft.com/office/drawing/2014/main" id="{231A72FB-0B47-F82F-78ED-DC9F0525F7BA}"/>
              </a:ext>
            </a:extLst>
          </p:cNvPr>
          <p:cNvSpPr>
            <a:spLocks noGrp="1"/>
          </p:cNvSpPr>
          <p:nvPr>
            <p:ph type="body" sz="quarter" idx="4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1" name="Text Placeholder 40">
            <a:extLst>
              <a:ext uri="{FF2B5EF4-FFF2-40B4-BE49-F238E27FC236}">
                <a16:creationId xmlns:a16="http://schemas.microsoft.com/office/drawing/2014/main" id="{6A1DDD3B-CF8C-4ADD-7BA3-6D4DBADF53CD}"/>
              </a:ext>
            </a:extLst>
          </p:cNvPr>
          <p:cNvSpPr>
            <a:spLocks noGrp="1"/>
          </p:cNvSpPr>
          <p:nvPr>
            <p:ph type="body" sz="quarter" idx="49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2" name="Text Placeholder 41">
            <a:extLst>
              <a:ext uri="{FF2B5EF4-FFF2-40B4-BE49-F238E27FC236}">
                <a16:creationId xmlns:a16="http://schemas.microsoft.com/office/drawing/2014/main" id="{42DE79B4-D320-7407-C8CE-BDB70185CFCF}"/>
              </a:ext>
            </a:extLst>
          </p:cNvPr>
          <p:cNvSpPr>
            <a:spLocks noGrp="1"/>
          </p:cNvSpPr>
          <p:nvPr>
            <p:ph type="body" sz="quarter" idx="5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3" name="Text Placeholder 42">
            <a:extLst>
              <a:ext uri="{FF2B5EF4-FFF2-40B4-BE49-F238E27FC236}">
                <a16:creationId xmlns:a16="http://schemas.microsoft.com/office/drawing/2014/main" id="{6078452D-46C8-4B7C-0BFC-ACE6B1245FD6}"/>
              </a:ext>
            </a:extLst>
          </p:cNvPr>
          <p:cNvSpPr>
            <a:spLocks noGrp="1"/>
          </p:cNvSpPr>
          <p:nvPr>
            <p:ph type="body" sz="quarter" idx="5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4" name="Text Placeholder 43">
            <a:extLst>
              <a:ext uri="{FF2B5EF4-FFF2-40B4-BE49-F238E27FC236}">
                <a16:creationId xmlns:a16="http://schemas.microsoft.com/office/drawing/2014/main" id="{0C662E99-37F8-15A8-451C-ED0DE552B0D0}"/>
              </a:ext>
            </a:extLst>
          </p:cNvPr>
          <p:cNvSpPr>
            <a:spLocks noGrp="1"/>
          </p:cNvSpPr>
          <p:nvPr>
            <p:ph type="body" sz="quarter" idx="5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5" name="Text Placeholder 44">
            <a:extLst>
              <a:ext uri="{FF2B5EF4-FFF2-40B4-BE49-F238E27FC236}">
                <a16:creationId xmlns:a16="http://schemas.microsoft.com/office/drawing/2014/main" id="{84495E98-0ADF-6CC3-DA5E-43972C97BFAD}"/>
              </a:ext>
            </a:extLst>
          </p:cNvPr>
          <p:cNvSpPr>
            <a:spLocks noGrp="1"/>
          </p:cNvSpPr>
          <p:nvPr>
            <p:ph type="body" sz="quarter" idx="5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6" name="Text Placeholder 45">
            <a:extLst>
              <a:ext uri="{FF2B5EF4-FFF2-40B4-BE49-F238E27FC236}">
                <a16:creationId xmlns:a16="http://schemas.microsoft.com/office/drawing/2014/main" id="{A4C925F8-9CE2-A8D4-D213-5450685E9223}"/>
              </a:ext>
            </a:extLst>
          </p:cNvPr>
          <p:cNvSpPr>
            <a:spLocks noGrp="1"/>
          </p:cNvSpPr>
          <p:nvPr>
            <p:ph type="body" sz="quarter" idx="5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7" name="Text Placeholder 46">
            <a:extLst>
              <a:ext uri="{FF2B5EF4-FFF2-40B4-BE49-F238E27FC236}">
                <a16:creationId xmlns:a16="http://schemas.microsoft.com/office/drawing/2014/main" id="{5313CAB9-2F8F-98F8-9D8D-B8DE9577C0A5}"/>
              </a:ext>
            </a:extLst>
          </p:cNvPr>
          <p:cNvSpPr>
            <a:spLocks noGrp="1"/>
          </p:cNvSpPr>
          <p:nvPr>
            <p:ph type="body" sz="quarter" idx="5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8" name="Text Placeholder 47">
            <a:extLst>
              <a:ext uri="{FF2B5EF4-FFF2-40B4-BE49-F238E27FC236}">
                <a16:creationId xmlns:a16="http://schemas.microsoft.com/office/drawing/2014/main" id="{25E6CD3D-7230-81A1-4400-B0F7DBF8DE2A}"/>
              </a:ext>
            </a:extLst>
          </p:cNvPr>
          <p:cNvSpPr>
            <a:spLocks noGrp="1"/>
          </p:cNvSpPr>
          <p:nvPr>
            <p:ph type="body" sz="quarter" idx="5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9" name="Text Placeholder 48">
            <a:extLst>
              <a:ext uri="{FF2B5EF4-FFF2-40B4-BE49-F238E27FC236}">
                <a16:creationId xmlns:a16="http://schemas.microsoft.com/office/drawing/2014/main" id="{AB17DAB9-BB7C-C80F-AEA9-82D39EC16CFA}"/>
              </a:ext>
            </a:extLst>
          </p:cNvPr>
          <p:cNvSpPr>
            <a:spLocks noGrp="1"/>
          </p:cNvSpPr>
          <p:nvPr>
            <p:ph type="body" sz="quarter" idx="5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0" name="Text Placeholder 49">
            <a:extLst>
              <a:ext uri="{FF2B5EF4-FFF2-40B4-BE49-F238E27FC236}">
                <a16:creationId xmlns:a16="http://schemas.microsoft.com/office/drawing/2014/main" id="{E081F7E0-FE22-2F8D-CE3D-7AB6E01D141F}"/>
              </a:ext>
            </a:extLst>
          </p:cNvPr>
          <p:cNvSpPr>
            <a:spLocks noGrp="1"/>
          </p:cNvSpPr>
          <p:nvPr>
            <p:ph type="body" sz="quarter" idx="5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1" name="Text Placeholder 50">
            <a:extLst>
              <a:ext uri="{FF2B5EF4-FFF2-40B4-BE49-F238E27FC236}">
                <a16:creationId xmlns:a16="http://schemas.microsoft.com/office/drawing/2014/main" id="{B10656D6-DE51-6DBD-52FD-44746A6F0CF0}"/>
              </a:ext>
            </a:extLst>
          </p:cNvPr>
          <p:cNvSpPr>
            <a:spLocks noGrp="1"/>
          </p:cNvSpPr>
          <p:nvPr>
            <p:ph type="body" sz="quarter" idx="59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2" name="Text Placeholder 51">
            <a:extLst>
              <a:ext uri="{FF2B5EF4-FFF2-40B4-BE49-F238E27FC236}">
                <a16:creationId xmlns:a16="http://schemas.microsoft.com/office/drawing/2014/main" id="{6147BE93-ECEB-74FC-6D20-3DFBCCB91A66}"/>
              </a:ext>
            </a:extLst>
          </p:cNvPr>
          <p:cNvSpPr>
            <a:spLocks noGrp="1"/>
          </p:cNvSpPr>
          <p:nvPr>
            <p:ph type="body" sz="quarter" idx="6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3" name="Text Placeholder 52">
            <a:extLst>
              <a:ext uri="{FF2B5EF4-FFF2-40B4-BE49-F238E27FC236}">
                <a16:creationId xmlns:a16="http://schemas.microsoft.com/office/drawing/2014/main" id="{C03927BE-EB4B-4A26-9B09-CB9928611706}"/>
              </a:ext>
            </a:extLst>
          </p:cNvPr>
          <p:cNvSpPr>
            <a:spLocks noGrp="1"/>
          </p:cNvSpPr>
          <p:nvPr>
            <p:ph type="body" sz="quarter" idx="6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4" name="Text Placeholder 53">
            <a:extLst>
              <a:ext uri="{FF2B5EF4-FFF2-40B4-BE49-F238E27FC236}">
                <a16:creationId xmlns:a16="http://schemas.microsoft.com/office/drawing/2014/main" id="{667E51E1-E74F-B5BB-8DCC-6C0DAE58D684}"/>
              </a:ext>
            </a:extLst>
          </p:cNvPr>
          <p:cNvSpPr>
            <a:spLocks noGrp="1"/>
          </p:cNvSpPr>
          <p:nvPr>
            <p:ph type="body" sz="quarter" idx="6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5" name="Text Placeholder 54">
            <a:extLst>
              <a:ext uri="{FF2B5EF4-FFF2-40B4-BE49-F238E27FC236}">
                <a16:creationId xmlns:a16="http://schemas.microsoft.com/office/drawing/2014/main" id="{9BC0A3EC-7270-0573-5CDB-26A53A44B33B}"/>
              </a:ext>
            </a:extLst>
          </p:cNvPr>
          <p:cNvSpPr>
            <a:spLocks noGrp="1"/>
          </p:cNvSpPr>
          <p:nvPr>
            <p:ph type="body" sz="quarter" idx="6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6" name="Text Placeholder 55">
            <a:extLst>
              <a:ext uri="{FF2B5EF4-FFF2-40B4-BE49-F238E27FC236}">
                <a16:creationId xmlns:a16="http://schemas.microsoft.com/office/drawing/2014/main" id="{DCDF3FAE-1884-245B-0C1C-D456B47C0236}"/>
              </a:ext>
            </a:extLst>
          </p:cNvPr>
          <p:cNvSpPr>
            <a:spLocks noGrp="1"/>
          </p:cNvSpPr>
          <p:nvPr>
            <p:ph type="body" sz="quarter" idx="6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7" name="Text Placeholder 56">
            <a:extLst>
              <a:ext uri="{FF2B5EF4-FFF2-40B4-BE49-F238E27FC236}">
                <a16:creationId xmlns:a16="http://schemas.microsoft.com/office/drawing/2014/main" id="{9EFBFA30-7FE9-F03E-F252-F806A8838F2E}"/>
              </a:ext>
            </a:extLst>
          </p:cNvPr>
          <p:cNvSpPr>
            <a:spLocks noGrp="1"/>
          </p:cNvSpPr>
          <p:nvPr>
            <p:ph type="body" sz="quarter" idx="6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8" name="Text Placeholder 57">
            <a:extLst>
              <a:ext uri="{FF2B5EF4-FFF2-40B4-BE49-F238E27FC236}">
                <a16:creationId xmlns:a16="http://schemas.microsoft.com/office/drawing/2014/main" id="{19DBE84B-40FB-AE97-955C-F562980C4EAF}"/>
              </a:ext>
            </a:extLst>
          </p:cNvPr>
          <p:cNvSpPr>
            <a:spLocks noGrp="1"/>
          </p:cNvSpPr>
          <p:nvPr>
            <p:ph type="body" sz="quarter" idx="6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9" name="Text Placeholder 58">
            <a:extLst>
              <a:ext uri="{FF2B5EF4-FFF2-40B4-BE49-F238E27FC236}">
                <a16:creationId xmlns:a16="http://schemas.microsoft.com/office/drawing/2014/main" id="{17032E8A-8780-BCB4-C5A0-032E77B37D1C}"/>
              </a:ext>
            </a:extLst>
          </p:cNvPr>
          <p:cNvSpPr>
            <a:spLocks noGrp="1"/>
          </p:cNvSpPr>
          <p:nvPr>
            <p:ph type="body" sz="quarter" idx="6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0" name="Text Placeholder 59">
            <a:extLst>
              <a:ext uri="{FF2B5EF4-FFF2-40B4-BE49-F238E27FC236}">
                <a16:creationId xmlns:a16="http://schemas.microsoft.com/office/drawing/2014/main" id="{BAFEE647-334B-B1BE-3640-10F4E9508E02}"/>
              </a:ext>
            </a:extLst>
          </p:cNvPr>
          <p:cNvSpPr>
            <a:spLocks noGrp="1"/>
          </p:cNvSpPr>
          <p:nvPr>
            <p:ph type="body" sz="quarter" idx="6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1" name="Text Placeholder 60">
            <a:extLst>
              <a:ext uri="{FF2B5EF4-FFF2-40B4-BE49-F238E27FC236}">
                <a16:creationId xmlns:a16="http://schemas.microsoft.com/office/drawing/2014/main" id="{3F6F227E-ECC7-1CBF-F476-0D25C82D6E39}"/>
              </a:ext>
            </a:extLst>
          </p:cNvPr>
          <p:cNvSpPr>
            <a:spLocks noGrp="1"/>
          </p:cNvSpPr>
          <p:nvPr>
            <p:ph type="body" sz="quarter" idx="69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2" name="Text Placeholder 61">
            <a:extLst>
              <a:ext uri="{FF2B5EF4-FFF2-40B4-BE49-F238E27FC236}">
                <a16:creationId xmlns:a16="http://schemas.microsoft.com/office/drawing/2014/main" id="{5811BF55-7694-4602-2B26-2DD8DB390317}"/>
              </a:ext>
            </a:extLst>
          </p:cNvPr>
          <p:cNvSpPr>
            <a:spLocks noGrp="1"/>
          </p:cNvSpPr>
          <p:nvPr>
            <p:ph type="body" sz="quarter" idx="7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3" name="Text Placeholder 62">
            <a:extLst>
              <a:ext uri="{FF2B5EF4-FFF2-40B4-BE49-F238E27FC236}">
                <a16:creationId xmlns:a16="http://schemas.microsoft.com/office/drawing/2014/main" id="{92F4D078-9DCA-B95A-80C9-160B9ACD351A}"/>
              </a:ext>
            </a:extLst>
          </p:cNvPr>
          <p:cNvSpPr>
            <a:spLocks noGrp="1"/>
          </p:cNvSpPr>
          <p:nvPr>
            <p:ph type="body" sz="quarter" idx="7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4" name="Text Placeholder 63">
            <a:extLst>
              <a:ext uri="{FF2B5EF4-FFF2-40B4-BE49-F238E27FC236}">
                <a16:creationId xmlns:a16="http://schemas.microsoft.com/office/drawing/2014/main" id="{7EBBB872-82EB-66BB-F0A0-273EEA15A392}"/>
              </a:ext>
            </a:extLst>
          </p:cNvPr>
          <p:cNvSpPr>
            <a:spLocks noGrp="1"/>
          </p:cNvSpPr>
          <p:nvPr>
            <p:ph type="body" sz="quarter" idx="7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5" name="Text Placeholder 64">
            <a:extLst>
              <a:ext uri="{FF2B5EF4-FFF2-40B4-BE49-F238E27FC236}">
                <a16:creationId xmlns:a16="http://schemas.microsoft.com/office/drawing/2014/main" id="{F611E213-79CD-02C7-D621-18CFE562A86A}"/>
              </a:ext>
            </a:extLst>
          </p:cNvPr>
          <p:cNvSpPr>
            <a:spLocks noGrp="1"/>
          </p:cNvSpPr>
          <p:nvPr>
            <p:ph type="body" sz="quarter" idx="7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6" name="Text Placeholder 65">
            <a:extLst>
              <a:ext uri="{FF2B5EF4-FFF2-40B4-BE49-F238E27FC236}">
                <a16:creationId xmlns:a16="http://schemas.microsoft.com/office/drawing/2014/main" id="{E536E5A4-24BC-6298-F3F5-D8E761AAC785}"/>
              </a:ext>
            </a:extLst>
          </p:cNvPr>
          <p:cNvSpPr>
            <a:spLocks noGrp="1"/>
          </p:cNvSpPr>
          <p:nvPr>
            <p:ph type="body" sz="quarter" idx="7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7" name="Text Placeholder 66">
            <a:extLst>
              <a:ext uri="{FF2B5EF4-FFF2-40B4-BE49-F238E27FC236}">
                <a16:creationId xmlns:a16="http://schemas.microsoft.com/office/drawing/2014/main" id="{34F65D19-C86E-A63D-15FC-73831FAEE3EC}"/>
              </a:ext>
            </a:extLst>
          </p:cNvPr>
          <p:cNvSpPr>
            <a:spLocks noGrp="1"/>
          </p:cNvSpPr>
          <p:nvPr>
            <p:ph type="body" sz="quarter" idx="75"/>
          </p:nvPr>
        </p:nvSpPr>
        <p:spPr/>
        <p:txBody>
          <a:bodyPr/>
          <a:lstStyle/>
          <a:p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4553090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DESIGN_ID_OFFICE THEME" val="IGVjq6ce"/>
  <p:tag name="ARTICULATE_PROJECT_OPEN" val="0"/>
  <p:tag name="ARTICULATE_SLIDE_COUNT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Gibson</dc:creator>
  <cp:lastModifiedBy>David Gibson</cp:lastModifiedBy>
  <cp:revision>2</cp:revision>
  <dcterms:created xsi:type="dcterms:W3CDTF">2022-09-21T15:22:59Z</dcterms:created>
  <dcterms:modified xsi:type="dcterms:W3CDTF">2022-11-16T17:07:49Z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52F82F6D-FADB-4468-8AC4-4B435EBFE9D7</vt:lpwstr>
  </property>
  <property fmtid="{D5CDD505-2E9C-101B-9397-08002B2CF9AE}" pid="3" name="ArticulatePath">
    <vt:lpwstr>https://eurekatp-my.sharepoint.com/personal/david_eureka-tp_com/Documents/Membership/Roadmap/What's The Purpose of Training/ETC Roadmap - Is Training The Answer - Placemat</vt:lpwstr>
  </property>
</Properties>
</file>