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custDataLst>
    <p:tags r:id="rId3"/>
  </p:custDataLst>
  <p:defaultTextStyle>
    <a:defPPr>
      <a:defRPr lang="en-US"/>
    </a:defPPr>
    <a:lvl1pPr marL="0" algn="l" defTabSz="91431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56" algn="l" defTabSz="91431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14" algn="l" defTabSz="91431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71" algn="l" defTabSz="91431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628" algn="l" defTabSz="91431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84" algn="l" defTabSz="91431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940" algn="l" defTabSz="91431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098" algn="l" defTabSz="91431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255" algn="l" defTabSz="91431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646BE"/>
    <a:srgbClr val="0074B7"/>
    <a:srgbClr val="00A79F"/>
    <a:srgbClr val="F0EFF4"/>
    <a:srgbClr val="0F3234"/>
    <a:srgbClr val="8C725D"/>
    <a:srgbClr val="01877E"/>
    <a:srgbClr val="151E23"/>
    <a:srgbClr val="E61AA8"/>
    <a:srgbClr val="CC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A2CEB4E-E416-44F9-B94E-AB35476CB729}" v="5" dt="2022-11-21T16:51:55.36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68" d="100"/>
          <a:sy n="68" d="100"/>
        </p:scale>
        <p:origin x="550" y="2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vid Gibson" userId="84f16409-35aa-496c-9d5b-c573bc27627a" providerId="ADAL" clId="{7A2CEB4E-E416-44F9-B94E-AB35476CB729}"/>
    <pc:docChg chg="undo custSel addSld delSld modSld modMainMaster replTag delTag">
      <pc:chgData name="David Gibson" userId="84f16409-35aa-496c-9d5b-c573bc27627a" providerId="ADAL" clId="{7A2CEB4E-E416-44F9-B94E-AB35476CB729}" dt="2022-11-21T17:11:34.573" v="80"/>
      <pc:docMkLst>
        <pc:docMk/>
      </pc:docMkLst>
      <pc:sldChg chg="del replTag delTag">
        <pc:chgData name="David Gibson" userId="84f16409-35aa-496c-9d5b-c573bc27627a" providerId="ADAL" clId="{7A2CEB4E-E416-44F9-B94E-AB35476CB729}" dt="2022-11-18T14:25:48.298" v="35" actId="47"/>
        <pc:sldMkLst>
          <pc:docMk/>
          <pc:sldMk cId="266045258" sldId="256"/>
        </pc:sldMkLst>
      </pc:sldChg>
      <pc:sldChg chg="new replTag">
        <pc:chgData name="David Gibson" userId="84f16409-35aa-496c-9d5b-c573bc27627a" providerId="ADAL" clId="{7A2CEB4E-E416-44F9-B94E-AB35476CB729}" dt="2022-11-21T17:11:34.572" v="78"/>
        <pc:sldMkLst>
          <pc:docMk/>
          <pc:sldMk cId="1959346251" sldId="256"/>
        </pc:sldMkLst>
      </pc:sldChg>
      <pc:sldChg chg="addSp delSp modSp new del replTag delTag">
        <pc:chgData name="David Gibson" userId="84f16409-35aa-496c-9d5b-c573bc27627a" providerId="ADAL" clId="{7A2CEB4E-E416-44F9-B94E-AB35476CB729}" dt="2022-11-21T17:11:33.216" v="74" actId="47"/>
        <pc:sldMkLst>
          <pc:docMk/>
          <pc:sldMk cId="3523842688" sldId="256"/>
        </pc:sldMkLst>
        <pc:picChg chg="add del mod">
          <ac:chgData name="David Gibson" userId="84f16409-35aa-496c-9d5b-c573bc27627a" providerId="ADAL" clId="{7A2CEB4E-E416-44F9-B94E-AB35476CB729}" dt="2022-11-21T16:51:47.504" v="47"/>
          <ac:picMkLst>
            <pc:docMk/>
            <pc:sldMk cId="3523842688" sldId="256"/>
            <ac:picMk id="20" creationId="{337FC617-4117-AC32-094C-AF260A7937F7}"/>
          </ac:picMkLst>
        </pc:picChg>
        <pc:picChg chg="add del mod">
          <ac:chgData name="David Gibson" userId="84f16409-35aa-496c-9d5b-c573bc27627a" providerId="ADAL" clId="{7A2CEB4E-E416-44F9-B94E-AB35476CB729}" dt="2022-11-21T16:51:47.504" v="47"/>
          <ac:picMkLst>
            <pc:docMk/>
            <pc:sldMk cId="3523842688" sldId="256"/>
            <ac:picMk id="21" creationId="{005022B5-FBD8-7033-A7FE-72A94E70D0AF}"/>
          </ac:picMkLst>
        </pc:picChg>
      </pc:sldChg>
      <pc:sldMasterChg chg="addSp delSp modSp mod replTag delTag modSldLayout">
        <pc:chgData name="David Gibson" userId="84f16409-35aa-496c-9d5b-c573bc27627a" providerId="ADAL" clId="{7A2CEB4E-E416-44F9-B94E-AB35476CB729}" dt="2022-11-21T17:11:28.801" v="67"/>
        <pc:sldMasterMkLst>
          <pc:docMk/>
          <pc:sldMasterMk cId="2072208557" sldId="2147483648"/>
        </pc:sldMasterMkLst>
        <pc:spChg chg="mod">
          <ac:chgData name="David Gibson" userId="84f16409-35aa-496c-9d5b-c573bc27627a" providerId="ADAL" clId="{7A2CEB4E-E416-44F9-B94E-AB35476CB729}" dt="2022-11-18T14:21:42.231" v="13" actId="207"/>
          <ac:spMkLst>
            <pc:docMk/>
            <pc:sldMasterMk cId="2072208557" sldId="2147483648"/>
            <ac:spMk id="7" creationId="{2B764FBB-E5A7-428F-9760-78A5F4EB7992}"/>
          </ac:spMkLst>
        </pc:spChg>
        <pc:spChg chg="mod">
          <ac:chgData name="David Gibson" userId="84f16409-35aa-496c-9d5b-c573bc27627a" providerId="ADAL" clId="{7A2CEB4E-E416-44F9-B94E-AB35476CB729}" dt="2022-11-18T14:22:49.255" v="16" actId="207"/>
          <ac:spMkLst>
            <pc:docMk/>
            <pc:sldMasterMk cId="2072208557" sldId="2147483648"/>
            <ac:spMk id="8" creationId="{02A38B7C-EF99-46EF-B891-84F95DDEC347}"/>
          </ac:spMkLst>
        </pc:spChg>
        <pc:spChg chg="mod">
          <ac:chgData name="David Gibson" userId="84f16409-35aa-496c-9d5b-c573bc27627a" providerId="ADAL" clId="{7A2CEB4E-E416-44F9-B94E-AB35476CB729}" dt="2022-11-18T14:22:49.255" v="16" actId="207"/>
          <ac:spMkLst>
            <pc:docMk/>
            <pc:sldMasterMk cId="2072208557" sldId="2147483648"/>
            <ac:spMk id="11" creationId="{219757C9-A392-4B57-B2EE-4C99F2610CE7}"/>
          </ac:spMkLst>
        </pc:spChg>
        <pc:spChg chg="mod">
          <ac:chgData name="David Gibson" userId="84f16409-35aa-496c-9d5b-c573bc27627a" providerId="ADAL" clId="{7A2CEB4E-E416-44F9-B94E-AB35476CB729}" dt="2022-11-18T14:22:49.255" v="16" actId="207"/>
          <ac:spMkLst>
            <pc:docMk/>
            <pc:sldMasterMk cId="2072208557" sldId="2147483648"/>
            <ac:spMk id="13" creationId="{65B173C6-CAB8-4122-9A82-12344F81EAD4}"/>
          </ac:spMkLst>
        </pc:spChg>
        <pc:spChg chg="mod">
          <ac:chgData name="David Gibson" userId="84f16409-35aa-496c-9d5b-c573bc27627a" providerId="ADAL" clId="{7A2CEB4E-E416-44F9-B94E-AB35476CB729}" dt="2022-11-18T14:23:36.455" v="19" actId="207"/>
          <ac:spMkLst>
            <pc:docMk/>
            <pc:sldMasterMk cId="2072208557" sldId="2147483648"/>
            <ac:spMk id="14" creationId="{0F23FB07-3914-4A16-8C2D-6AFD65DA3035}"/>
          </ac:spMkLst>
        </pc:spChg>
        <pc:spChg chg="mod">
          <ac:chgData name="David Gibson" userId="84f16409-35aa-496c-9d5b-c573bc27627a" providerId="ADAL" clId="{7A2CEB4E-E416-44F9-B94E-AB35476CB729}" dt="2022-11-18T14:22:49.255" v="16" actId="207"/>
          <ac:spMkLst>
            <pc:docMk/>
            <pc:sldMasterMk cId="2072208557" sldId="2147483648"/>
            <ac:spMk id="19" creationId="{8EA6D392-64D0-4522-88DF-6AE7FE50B59D}"/>
          </ac:spMkLst>
        </pc:spChg>
        <pc:spChg chg="mod">
          <ac:chgData name="David Gibson" userId="84f16409-35aa-496c-9d5b-c573bc27627a" providerId="ADAL" clId="{7A2CEB4E-E416-44F9-B94E-AB35476CB729}" dt="2022-11-18T14:24:00.315" v="22" actId="207"/>
          <ac:spMkLst>
            <pc:docMk/>
            <pc:sldMasterMk cId="2072208557" sldId="2147483648"/>
            <ac:spMk id="26" creationId="{03DD8764-6DFD-46F8-9939-1A7BF0BC7D29}"/>
          </ac:spMkLst>
        </pc:spChg>
        <pc:spChg chg="mod">
          <ac:chgData name="David Gibson" userId="84f16409-35aa-496c-9d5b-c573bc27627a" providerId="ADAL" clId="{7A2CEB4E-E416-44F9-B94E-AB35476CB729}" dt="2022-11-18T14:24:00.315" v="22" actId="207"/>
          <ac:spMkLst>
            <pc:docMk/>
            <pc:sldMasterMk cId="2072208557" sldId="2147483648"/>
            <ac:spMk id="27" creationId="{CC38F694-5F65-468B-8C0D-692D0383471A}"/>
          </ac:spMkLst>
        </pc:spChg>
        <pc:spChg chg="mod">
          <ac:chgData name="David Gibson" userId="84f16409-35aa-496c-9d5b-c573bc27627a" providerId="ADAL" clId="{7A2CEB4E-E416-44F9-B94E-AB35476CB729}" dt="2022-11-18T14:24:00.315" v="22" actId="207"/>
          <ac:spMkLst>
            <pc:docMk/>
            <pc:sldMasterMk cId="2072208557" sldId="2147483648"/>
            <ac:spMk id="28" creationId="{9BC0FE98-4FE2-4A69-8B86-222DC8B3A28B}"/>
          </ac:spMkLst>
        </pc:spChg>
        <pc:spChg chg="mod">
          <ac:chgData name="David Gibson" userId="84f16409-35aa-496c-9d5b-c573bc27627a" providerId="ADAL" clId="{7A2CEB4E-E416-44F9-B94E-AB35476CB729}" dt="2022-11-18T14:24:00.315" v="22" actId="207"/>
          <ac:spMkLst>
            <pc:docMk/>
            <pc:sldMasterMk cId="2072208557" sldId="2147483648"/>
            <ac:spMk id="29" creationId="{CEEBB9B9-05AA-42FD-851C-14D7221DEA0F}"/>
          </ac:spMkLst>
        </pc:spChg>
        <pc:spChg chg="mod">
          <ac:chgData name="David Gibson" userId="84f16409-35aa-496c-9d5b-c573bc27627a" providerId="ADAL" clId="{7A2CEB4E-E416-44F9-B94E-AB35476CB729}" dt="2022-11-18T14:24:00.315" v="22" actId="207"/>
          <ac:spMkLst>
            <pc:docMk/>
            <pc:sldMasterMk cId="2072208557" sldId="2147483648"/>
            <ac:spMk id="30" creationId="{8F48CB2B-BE7F-4F4C-9ED4-2352E33BE327}"/>
          </ac:spMkLst>
        </pc:spChg>
        <pc:spChg chg="mod">
          <ac:chgData name="David Gibson" userId="84f16409-35aa-496c-9d5b-c573bc27627a" providerId="ADAL" clId="{7A2CEB4E-E416-44F9-B94E-AB35476CB729}" dt="2022-11-18T14:24:00.315" v="22" actId="207"/>
          <ac:spMkLst>
            <pc:docMk/>
            <pc:sldMasterMk cId="2072208557" sldId="2147483648"/>
            <ac:spMk id="32" creationId="{74EB4B7B-C979-44BF-A5EA-2046DE16059D}"/>
          </ac:spMkLst>
        </pc:spChg>
        <pc:spChg chg="mod">
          <ac:chgData name="David Gibson" userId="84f16409-35aa-496c-9d5b-c573bc27627a" providerId="ADAL" clId="{7A2CEB4E-E416-44F9-B94E-AB35476CB729}" dt="2022-11-18T14:24:00.315" v="22" actId="207"/>
          <ac:spMkLst>
            <pc:docMk/>
            <pc:sldMasterMk cId="2072208557" sldId="2147483648"/>
            <ac:spMk id="33" creationId="{B3AC765D-10F0-42A8-8445-0FC371DE48D6}"/>
          </ac:spMkLst>
        </pc:spChg>
        <pc:spChg chg="mod">
          <ac:chgData name="David Gibson" userId="84f16409-35aa-496c-9d5b-c573bc27627a" providerId="ADAL" clId="{7A2CEB4E-E416-44F9-B94E-AB35476CB729}" dt="2022-11-18T14:24:00.315" v="22" actId="207"/>
          <ac:spMkLst>
            <pc:docMk/>
            <pc:sldMasterMk cId="2072208557" sldId="2147483648"/>
            <ac:spMk id="34" creationId="{210C7CA0-9B08-4DD8-AFA1-1FF3BD14B34D}"/>
          </ac:spMkLst>
        </pc:spChg>
        <pc:spChg chg="mod">
          <ac:chgData name="David Gibson" userId="84f16409-35aa-496c-9d5b-c573bc27627a" providerId="ADAL" clId="{7A2CEB4E-E416-44F9-B94E-AB35476CB729}" dt="2022-11-18T14:20:56.912" v="9" actId="207"/>
          <ac:spMkLst>
            <pc:docMk/>
            <pc:sldMasterMk cId="2072208557" sldId="2147483648"/>
            <ac:spMk id="37" creationId="{7CED5B5A-EA3A-4DAA-873E-275782451559}"/>
          </ac:spMkLst>
        </pc:spChg>
        <pc:spChg chg="mod">
          <ac:chgData name="David Gibson" userId="84f16409-35aa-496c-9d5b-c573bc27627a" providerId="ADAL" clId="{7A2CEB4E-E416-44F9-B94E-AB35476CB729}" dt="2022-11-18T14:24:52.179" v="25" actId="208"/>
          <ac:spMkLst>
            <pc:docMk/>
            <pc:sldMasterMk cId="2072208557" sldId="2147483648"/>
            <ac:spMk id="38" creationId="{1D5452FD-0AEE-41F0-A6E2-888C5F4D428E}"/>
          </ac:spMkLst>
        </pc:spChg>
        <pc:spChg chg="mod">
          <ac:chgData name="David Gibson" userId="84f16409-35aa-496c-9d5b-c573bc27627a" providerId="ADAL" clId="{7A2CEB4E-E416-44F9-B94E-AB35476CB729}" dt="2022-11-18T14:21:20.259" v="12" actId="207"/>
          <ac:spMkLst>
            <pc:docMk/>
            <pc:sldMasterMk cId="2072208557" sldId="2147483648"/>
            <ac:spMk id="43" creationId="{309F1D21-E9C3-412E-9632-3F46BA963AE7}"/>
          </ac:spMkLst>
        </pc:spChg>
        <pc:spChg chg="mod">
          <ac:chgData name="David Gibson" userId="84f16409-35aa-496c-9d5b-c573bc27627a" providerId="ADAL" clId="{7A2CEB4E-E416-44F9-B94E-AB35476CB729}" dt="2022-11-18T14:21:10.067" v="10" actId="207"/>
          <ac:spMkLst>
            <pc:docMk/>
            <pc:sldMasterMk cId="2072208557" sldId="2147483648"/>
            <ac:spMk id="46" creationId="{2959E6B9-B44D-408B-8C2A-8BEA3E6481D5}"/>
          </ac:spMkLst>
        </pc:spChg>
        <pc:spChg chg="mod">
          <ac:chgData name="David Gibson" userId="84f16409-35aa-496c-9d5b-c573bc27627a" providerId="ADAL" clId="{7A2CEB4E-E416-44F9-B94E-AB35476CB729}" dt="2022-11-18T14:21:13.561" v="11" actId="207"/>
          <ac:spMkLst>
            <pc:docMk/>
            <pc:sldMasterMk cId="2072208557" sldId="2147483648"/>
            <ac:spMk id="49" creationId="{F6E2BCC8-AD13-4092-A939-FC0446D8BB44}"/>
          </ac:spMkLst>
        </pc:spChg>
        <pc:picChg chg="add mod">
          <ac:chgData name="David Gibson" userId="84f16409-35aa-496c-9d5b-c573bc27627a" providerId="ADAL" clId="{7A2CEB4E-E416-44F9-B94E-AB35476CB729}" dt="2022-11-21T16:51:55.365" v="52"/>
          <ac:picMkLst>
            <pc:docMk/>
            <pc:sldMasterMk cId="2072208557" sldId="2147483648"/>
            <ac:picMk id="2" creationId="{2A3B1877-F384-0B94-2533-B278E271D419}"/>
          </ac:picMkLst>
        </pc:picChg>
        <pc:picChg chg="add mod modCrop">
          <ac:chgData name="David Gibson" userId="84f16409-35aa-496c-9d5b-c573bc27627a" providerId="ADAL" clId="{7A2CEB4E-E416-44F9-B94E-AB35476CB729}" dt="2022-11-21T16:52:22.941" v="56" actId="732"/>
          <ac:picMkLst>
            <pc:docMk/>
            <pc:sldMasterMk cId="2072208557" sldId="2147483648"/>
            <ac:picMk id="3" creationId="{BFF07993-B41C-18BB-9808-F8A16AEA0DCE}"/>
          </ac:picMkLst>
        </pc:picChg>
        <pc:picChg chg="add mod">
          <ac:chgData name="David Gibson" userId="84f16409-35aa-496c-9d5b-c573bc27627a" providerId="ADAL" clId="{7A2CEB4E-E416-44F9-B94E-AB35476CB729}" dt="2022-11-21T17:09:41.715" v="63" actId="1076"/>
          <ac:picMkLst>
            <pc:docMk/>
            <pc:sldMasterMk cId="2072208557" sldId="2147483648"/>
            <ac:picMk id="5" creationId="{2BA24576-3B17-0CC8-FA25-79C09B166FC4}"/>
          </ac:picMkLst>
        </pc:picChg>
        <pc:picChg chg="del mod">
          <ac:chgData name="David Gibson" userId="84f16409-35aa-496c-9d5b-c573bc27627a" providerId="ADAL" clId="{7A2CEB4E-E416-44F9-B94E-AB35476CB729}" dt="2022-11-21T17:09:31.917" v="61" actId="478"/>
          <ac:picMkLst>
            <pc:docMk/>
            <pc:sldMasterMk cId="2072208557" sldId="2147483648"/>
            <ac:picMk id="50" creationId="{4D12DFFC-2231-4D98-BF3F-233BCD984885}"/>
          </ac:picMkLst>
        </pc:picChg>
        <pc:picChg chg="add mod">
          <ac:chgData name="David Gibson" userId="84f16409-35aa-496c-9d5b-c573bc27627a" providerId="ADAL" clId="{7A2CEB4E-E416-44F9-B94E-AB35476CB729}" dt="2022-11-21T17:09:59.758" v="65" actId="1076"/>
          <ac:picMkLst>
            <pc:docMk/>
            <pc:sldMasterMk cId="2072208557" sldId="2147483648"/>
            <ac:picMk id="51" creationId="{BC2916C8-3B21-7EB1-2A03-F6B0F799D46D}"/>
          </ac:picMkLst>
        </pc:picChg>
        <pc:cxnChg chg="mod">
          <ac:chgData name="David Gibson" userId="84f16409-35aa-496c-9d5b-c573bc27627a" providerId="ADAL" clId="{7A2CEB4E-E416-44F9-B94E-AB35476CB729}" dt="2022-11-18T14:25:02.565" v="26" actId="208"/>
          <ac:cxnSpMkLst>
            <pc:docMk/>
            <pc:sldMasterMk cId="2072208557" sldId="2147483648"/>
            <ac:cxnSpMk id="39" creationId="{24DB7EBF-D084-4B75-BF00-2E7F70495A4F}"/>
          </ac:cxnSpMkLst>
        </pc:cxnChg>
        <pc:cxnChg chg="mod">
          <ac:chgData name="David Gibson" userId="84f16409-35aa-496c-9d5b-c573bc27627a" providerId="ADAL" clId="{7A2CEB4E-E416-44F9-B94E-AB35476CB729}" dt="2022-11-18T14:25:02.565" v="26" actId="208"/>
          <ac:cxnSpMkLst>
            <pc:docMk/>
            <pc:sldMasterMk cId="2072208557" sldId="2147483648"/>
            <ac:cxnSpMk id="40" creationId="{84A21E1B-C44F-42FC-9B9A-DB8B5B58287D}"/>
          </ac:cxnSpMkLst>
        </pc:cxnChg>
        <pc:cxnChg chg="mod">
          <ac:chgData name="David Gibson" userId="84f16409-35aa-496c-9d5b-c573bc27627a" providerId="ADAL" clId="{7A2CEB4E-E416-44F9-B94E-AB35476CB729}" dt="2022-11-18T14:25:02.565" v="26" actId="208"/>
          <ac:cxnSpMkLst>
            <pc:docMk/>
            <pc:sldMasterMk cId="2072208557" sldId="2147483648"/>
            <ac:cxnSpMk id="41" creationId="{B0159AA6-CD1E-407B-BABE-C4ED706952D0}"/>
          </ac:cxnSpMkLst>
        </pc:cxnChg>
        <pc:cxnChg chg="mod">
          <ac:chgData name="David Gibson" userId="84f16409-35aa-496c-9d5b-c573bc27627a" providerId="ADAL" clId="{7A2CEB4E-E416-44F9-B94E-AB35476CB729}" dt="2022-11-18T14:25:02.565" v="26" actId="208"/>
          <ac:cxnSpMkLst>
            <pc:docMk/>
            <pc:sldMasterMk cId="2072208557" sldId="2147483648"/>
            <ac:cxnSpMk id="42" creationId="{CDC82B4F-1A9B-482B-A7B8-6908AF3E04EE}"/>
          </ac:cxnSpMkLst>
        </pc:cxnChg>
        <pc:sldLayoutChg chg="modSp replTag delTag">
          <pc:chgData name="David Gibson" userId="84f16409-35aa-496c-9d5b-c573bc27627a" providerId="ADAL" clId="{7A2CEB4E-E416-44F9-B94E-AB35476CB729}" dt="2022-11-21T16:51:52.875" v="49"/>
          <pc:sldLayoutMkLst>
            <pc:docMk/>
            <pc:sldMasterMk cId="2072208557" sldId="2147483648"/>
            <pc:sldLayoutMk cId="4290049476" sldId="214748364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FF1816F-6D9E-47A2-BD9E-D5D82AE7AE48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27839" y="1715550"/>
            <a:ext cx="4504888" cy="528506"/>
          </a:xfrm>
          <a:prstGeom prst="rect">
            <a:avLst/>
          </a:prstGeom>
        </p:spPr>
        <p:txBody>
          <a:bodyPr anchor="ctr" anchorCtr="0"/>
          <a:lstStyle>
            <a:lvl1pPr marL="0" indent="0">
              <a:buNone/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GB" dirty="0"/>
              <a:t>Click here to add your content</a:t>
            </a:r>
          </a:p>
        </p:txBody>
      </p:sp>
      <p:sp>
        <p:nvSpPr>
          <p:cNvPr id="5" name="Text Placeholder 3">
            <a:extLst>
              <a:ext uri="{FF2B5EF4-FFF2-40B4-BE49-F238E27FC236}">
                <a16:creationId xmlns:a16="http://schemas.microsoft.com/office/drawing/2014/main" id="{952DBD36-2FA9-41E7-8FB7-38B36634F0A5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27839" y="2329347"/>
            <a:ext cx="4504888" cy="528506"/>
          </a:xfrm>
          <a:prstGeom prst="rect">
            <a:avLst/>
          </a:prstGeom>
        </p:spPr>
        <p:txBody>
          <a:bodyPr anchor="ctr" anchorCtr="0"/>
          <a:lstStyle>
            <a:lvl1pPr marL="0" indent="0">
              <a:buNone/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GB" dirty="0"/>
              <a:t>Click here to add your content</a:t>
            </a:r>
          </a:p>
        </p:txBody>
      </p:sp>
      <p:sp>
        <p:nvSpPr>
          <p:cNvPr id="6" name="Text Placeholder 3">
            <a:extLst>
              <a:ext uri="{FF2B5EF4-FFF2-40B4-BE49-F238E27FC236}">
                <a16:creationId xmlns:a16="http://schemas.microsoft.com/office/drawing/2014/main" id="{10BBD752-5A2A-4634-872B-3620C5D90C0F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27839" y="2987881"/>
            <a:ext cx="4504888" cy="528506"/>
          </a:xfrm>
          <a:prstGeom prst="rect">
            <a:avLst/>
          </a:prstGeom>
        </p:spPr>
        <p:txBody>
          <a:bodyPr anchor="ctr" anchorCtr="0"/>
          <a:lstStyle>
            <a:lvl1pPr marL="0" indent="0">
              <a:buNone/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GB" dirty="0"/>
              <a:t>Click here to add your content</a:t>
            </a:r>
          </a:p>
        </p:txBody>
      </p:sp>
      <p:sp>
        <p:nvSpPr>
          <p:cNvPr id="7" name="Text Placeholder 3">
            <a:extLst>
              <a:ext uri="{FF2B5EF4-FFF2-40B4-BE49-F238E27FC236}">
                <a16:creationId xmlns:a16="http://schemas.microsoft.com/office/drawing/2014/main" id="{199AA77E-96AF-4C51-BB7A-CBB781EA5F6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27839" y="3612860"/>
            <a:ext cx="4504888" cy="528506"/>
          </a:xfrm>
          <a:prstGeom prst="rect">
            <a:avLst/>
          </a:prstGeom>
        </p:spPr>
        <p:txBody>
          <a:bodyPr anchor="ctr" anchorCtr="0"/>
          <a:lstStyle>
            <a:lvl1pPr marL="0" indent="0">
              <a:buNone/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GB" dirty="0"/>
              <a:t>Click here to add your content</a:t>
            </a:r>
          </a:p>
        </p:txBody>
      </p:sp>
      <p:sp>
        <p:nvSpPr>
          <p:cNvPr id="8" name="Text Placeholder 3">
            <a:extLst>
              <a:ext uri="{FF2B5EF4-FFF2-40B4-BE49-F238E27FC236}">
                <a16:creationId xmlns:a16="http://schemas.microsoft.com/office/drawing/2014/main" id="{F5194E97-54C3-40FC-9FBB-2A109D24EDD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006831" y="1715550"/>
            <a:ext cx="1029048" cy="528506"/>
          </a:xfrm>
          <a:prstGeom prst="rect">
            <a:avLst/>
          </a:prstGeom>
        </p:spPr>
        <p:txBody>
          <a:bodyPr anchor="ctr" anchorCtr="0"/>
          <a:lstStyle>
            <a:lvl1pPr marL="0" indent="0">
              <a:buNone/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GB" dirty="0"/>
              <a:t>Method</a:t>
            </a:r>
          </a:p>
        </p:txBody>
      </p:sp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8234BD8C-4B88-4152-93F1-CC41315B3AD1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006831" y="2329347"/>
            <a:ext cx="1029048" cy="528506"/>
          </a:xfrm>
          <a:prstGeom prst="rect">
            <a:avLst/>
          </a:prstGeom>
        </p:spPr>
        <p:txBody>
          <a:bodyPr anchor="ctr" anchorCtr="0"/>
          <a:lstStyle>
            <a:lvl1pPr marL="0" indent="0">
              <a:buNone/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GB" dirty="0"/>
              <a:t>Method</a:t>
            </a:r>
          </a:p>
        </p:txBody>
      </p:sp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6A012C1E-073A-4E02-9BFD-57BB8776717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006831" y="2987881"/>
            <a:ext cx="1029048" cy="528506"/>
          </a:xfrm>
          <a:prstGeom prst="rect">
            <a:avLst/>
          </a:prstGeom>
        </p:spPr>
        <p:txBody>
          <a:bodyPr anchor="ctr" anchorCtr="0"/>
          <a:lstStyle>
            <a:lvl1pPr marL="0" indent="0">
              <a:buNone/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GB" dirty="0"/>
              <a:t>Method</a:t>
            </a:r>
          </a:p>
        </p:txBody>
      </p:sp>
      <p:sp>
        <p:nvSpPr>
          <p:cNvPr id="11" name="Text Placeholder 3">
            <a:extLst>
              <a:ext uri="{FF2B5EF4-FFF2-40B4-BE49-F238E27FC236}">
                <a16:creationId xmlns:a16="http://schemas.microsoft.com/office/drawing/2014/main" id="{E98AD451-CA7C-4397-8DA3-50B617058F42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006831" y="3612860"/>
            <a:ext cx="1029048" cy="528506"/>
          </a:xfrm>
          <a:prstGeom prst="rect">
            <a:avLst/>
          </a:prstGeom>
        </p:spPr>
        <p:txBody>
          <a:bodyPr anchor="ctr" anchorCtr="0"/>
          <a:lstStyle>
            <a:lvl1pPr marL="0" indent="0">
              <a:buNone/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GB" dirty="0"/>
              <a:t>Method</a:t>
            </a:r>
          </a:p>
        </p:txBody>
      </p:sp>
      <p:sp>
        <p:nvSpPr>
          <p:cNvPr id="12" name="Text Placeholder 3">
            <a:extLst>
              <a:ext uri="{FF2B5EF4-FFF2-40B4-BE49-F238E27FC236}">
                <a16:creationId xmlns:a16="http://schemas.microsoft.com/office/drawing/2014/main" id="{4075C577-6B16-4428-ADC3-3DF2D3DD4BA4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96288" y="4795708"/>
            <a:ext cx="1518406" cy="1370200"/>
          </a:xfrm>
          <a:prstGeom prst="rect">
            <a:avLst/>
          </a:prstGeom>
        </p:spPr>
        <p:txBody>
          <a:bodyPr anchor="t" anchorCtr="0"/>
          <a:lstStyle>
            <a:lvl1pPr marL="0" indent="0">
              <a:buNone/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GB" dirty="0"/>
              <a:t>Click here to add your definition of digital lesson</a:t>
            </a:r>
          </a:p>
        </p:txBody>
      </p:sp>
      <p:sp>
        <p:nvSpPr>
          <p:cNvPr id="13" name="Text Placeholder 3">
            <a:extLst>
              <a:ext uri="{FF2B5EF4-FFF2-40B4-BE49-F238E27FC236}">
                <a16:creationId xmlns:a16="http://schemas.microsoft.com/office/drawing/2014/main" id="{5AC000AE-989E-4883-99C7-E1503789DFCA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124589" y="4795708"/>
            <a:ext cx="1518406" cy="1399562"/>
          </a:xfrm>
          <a:prstGeom prst="rect">
            <a:avLst/>
          </a:prstGeom>
        </p:spPr>
        <p:txBody>
          <a:bodyPr anchor="t" anchorCtr="0"/>
          <a:lstStyle>
            <a:lvl1pPr marL="0" indent="0">
              <a:buNone/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GB" dirty="0"/>
              <a:t>Click here to add your definition of eLearning</a:t>
            </a:r>
          </a:p>
        </p:txBody>
      </p:sp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790C78B5-4BEB-4877-90FE-A4AAB483FC9C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9787739" y="1020332"/>
            <a:ext cx="1416230" cy="731412"/>
          </a:xfrm>
          <a:prstGeom prst="rect">
            <a:avLst/>
          </a:prstGeom>
        </p:spPr>
        <p:txBody>
          <a:bodyPr anchor="ctr" anchorCtr="0"/>
          <a:lstStyle>
            <a:lvl1pPr marL="0" indent="0">
              <a:buNone/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GB" dirty="0"/>
              <a:t>Click here to type</a:t>
            </a:r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57EDDB89-3120-458D-95F6-AA1128DE798D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7715784" y="2282341"/>
            <a:ext cx="1416230" cy="731412"/>
          </a:xfrm>
          <a:prstGeom prst="rect">
            <a:avLst/>
          </a:prstGeom>
        </p:spPr>
        <p:txBody>
          <a:bodyPr anchor="ctr" anchorCtr="0"/>
          <a:lstStyle>
            <a:lvl1pPr marL="0" indent="0">
              <a:buNone/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GB" dirty="0"/>
              <a:t>Click here to type</a:t>
            </a:r>
          </a:p>
        </p:txBody>
      </p:sp>
      <p:sp>
        <p:nvSpPr>
          <p:cNvPr id="16" name="Text Placeholder 3">
            <a:extLst>
              <a:ext uri="{FF2B5EF4-FFF2-40B4-BE49-F238E27FC236}">
                <a16:creationId xmlns:a16="http://schemas.microsoft.com/office/drawing/2014/main" id="{18DF86AE-A890-42CC-987A-88965BB44ACB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9787739" y="2282341"/>
            <a:ext cx="1416230" cy="731412"/>
          </a:xfrm>
          <a:prstGeom prst="rect">
            <a:avLst/>
          </a:prstGeom>
        </p:spPr>
        <p:txBody>
          <a:bodyPr anchor="ctr" anchorCtr="0"/>
          <a:lstStyle>
            <a:lvl1pPr marL="0" indent="0">
              <a:buNone/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GB" dirty="0"/>
              <a:t>Click here to type</a:t>
            </a:r>
          </a:p>
        </p:txBody>
      </p:sp>
      <p:sp>
        <p:nvSpPr>
          <p:cNvPr id="17" name="Text Placeholder 3">
            <a:extLst>
              <a:ext uri="{FF2B5EF4-FFF2-40B4-BE49-F238E27FC236}">
                <a16:creationId xmlns:a16="http://schemas.microsoft.com/office/drawing/2014/main" id="{196F8C55-7C31-455A-9602-91D6B0AF0606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9787739" y="3544350"/>
            <a:ext cx="1416230" cy="731412"/>
          </a:xfrm>
          <a:prstGeom prst="rect">
            <a:avLst/>
          </a:prstGeom>
        </p:spPr>
        <p:txBody>
          <a:bodyPr anchor="ctr" anchorCtr="0"/>
          <a:lstStyle>
            <a:lvl1pPr marL="0" indent="0">
              <a:buNone/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GB" dirty="0"/>
              <a:t>Click here to type</a:t>
            </a:r>
          </a:p>
        </p:txBody>
      </p:sp>
      <p:sp>
        <p:nvSpPr>
          <p:cNvPr id="18" name="Text Placeholder 3">
            <a:extLst>
              <a:ext uri="{FF2B5EF4-FFF2-40B4-BE49-F238E27FC236}">
                <a16:creationId xmlns:a16="http://schemas.microsoft.com/office/drawing/2014/main" id="{959D964C-A106-4DA3-AC36-2723989CAA08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9787739" y="4764077"/>
            <a:ext cx="1416230" cy="731412"/>
          </a:xfrm>
          <a:prstGeom prst="rect">
            <a:avLst/>
          </a:prstGeom>
        </p:spPr>
        <p:txBody>
          <a:bodyPr anchor="ctr" anchorCtr="0"/>
          <a:lstStyle>
            <a:lvl1pPr marL="0" indent="0">
              <a:buNone/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GB" dirty="0"/>
              <a:t>Click here to type</a:t>
            </a:r>
          </a:p>
        </p:txBody>
      </p:sp>
      <p:sp>
        <p:nvSpPr>
          <p:cNvPr id="19" name="Text Placeholder 3">
            <a:extLst>
              <a:ext uri="{FF2B5EF4-FFF2-40B4-BE49-F238E27FC236}">
                <a16:creationId xmlns:a16="http://schemas.microsoft.com/office/drawing/2014/main" id="{AEF206B5-37EA-4C41-A04C-2F4BBB97DDF0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7715784" y="3544350"/>
            <a:ext cx="1416230" cy="731412"/>
          </a:xfrm>
          <a:prstGeom prst="rect">
            <a:avLst/>
          </a:prstGeom>
        </p:spPr>
        <p:txBody>
          <a:bodyPr anchor="ctr" anchorCtr="0"/>
          <a:lstStyle>
            <a:lvl1pPr marL="0" indent="0">
              <a:buNone/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GB" dirty="0"/>
              <a:t>Click here to type</a:t>
            </a:r>
          </a:p>
        </p:txBody>
      </p:sp>
      <p:sp>
        <p:nvSpPr>
          <p:cNvPr id="20" name="Text Placeholder 3">
            <a:extLst>
              <a:ext uri="{FF2B5EF4-FFF2-40B4-BE49-F238E27FC236}">
                <a16:creationId xmlns:a16="http://schemas.microsoft.com/office/drawing/2014/main" id="{CDD0C15F-F74D-456D-BFEA-1E758C916814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715784" y="4764077"/>
            <a:ext cx="1416230" cy="731412"/>
          </a:xfrm>
          <a:prstGeom prst="rect">
            <a:avLst/>
          </a:prstGeom>
        </p:spPr>
        <p:txBody>
          <a:bodyPr anchor="ctr" anchorCtr="0"/>
          <a:lstStyle>
            <a:lvl1pPr marL="0" indent="0">
              <a:buNone/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GB" dirty="0"/>
              <a:t>Click here to type</a:t>
            </a:r>
          </a:p>
        </p:txBody>
      </p:sp>
      <p:sp>
        <p:nvSpPr>
          <p:cNvPr id="21" name="Text Placeholder 3">
            <a:extLst>
              <a:ext uri="{FF2B5EF4-FFF2-40B4-BE49-F238E27FC236}">
                <a16:creationId xmlns:a16="http://schemas.microsoft.com/office/drawing/2014/main" id="{0CA7D06E-DF2B-470B-9258-CCCF3778B70B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7715784" y="6032409"/>
            <a:ext cx="1416230" cy="731412"/>
          </a:xfrm>
          <a:prstGeom prst="rect">
            <a:avLst/>
          </a:prstGeom>
        </p:spPr>
        <p:txBody>
          <a:bodyPr anchor="ctr" anchorCtr="0"/>
          <a:lstStyle>
            <a:lvl1pPr marL="0" indent="0">
              <a:buNone/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GB" dirty="0"/>
              <a:t>Click here to type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9004947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tags" Target="../tags/tag2.xml"/><Relationship Id="rId7" Type="http://schemas.microsoft.com/office/2007/relationships/hdphoto" Target="../media/hdphoto2.wdp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microsoft.com/office/2007/relationships/hdphoto" Target="../media/hdphoto1.wdp"/><Relationship Id="rId10" Type="http://schemas.openxmlformats.org/officeDocument/2006/relationships/image" Target="../media/image5.png"/><Relationship Id="rId4" Type="http://schemas.openxmlformats.org/officeDocument/2006/relationships/image" Target="../media/image1.png"/><Relationship Id="rId9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2B764FBB-E5A7-428F-9760-78A5F4EB7992}"/>
              </a:ext>
            </a:extLst>
          </p:cNvPr>
          <p:cNvSpPr/>
          <p:nvPr userDrawn="1"/>
        </p:nvSpPr>
        <p:spPr>
          <a:xfrm>
            <a:off x="6934200" y="3"/>
            <a:ext cx="5257800" cy="6841639"/>
          </a:xfrm>
          <a:prstGeom prst="rect">
            <a:avLst/>
          </a:prstGeom>
          <a:solidFill>
            <a:srgbClr val="2646BE"/>
          </a:solidFill>
          <a:ln>
            <a:solidFill>
              <a:srgbClr val="00A79F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02A38B7C-EF99-46EF-B891-84F95DDEC347}"/>
              </a:ext>
            </a:extLst>
          </p:cNvPr>
          <p:cNvSpPr/>
          <p:nvPr userDrawn="1"/>
        </p:nvSpPr>
        <p:spPr>
          <a:xfrm>
            <a:off x="7676339" y="1005272"/>
            <a:ext cx="1474087" cy="748150"/>
          </a:xfrm>
          <a:prstGeom prst="roundRect">
            <a:avLst/>
          </a:prstGeom>
          <a:solidFill>
            <a:srgbClr val="0074B7"/>
          </a:solidFill>
          <a:ln>
            <a:solidFill>
              <a:srgbClr val="00A79F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chemeClr val="bg1"/>
                </a:solidFill>
              </a:rPr>
              <a:t>Can This Be Tested On-Line?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AF4488F-A24D-43B3-9B27-CB3B35602CEB}"/>
              </a:ext>
            </a:extLst>
          </p:cNvPr>
          <p:cNvSpPr txBox="1"/>
          <p:nvPr userDrawn="1"/>
        </p:nvSpPr>
        <p:spPr>
          <a:xfrm>
            <a:off x="9130147" y="1225462"/>
            <a:ext cx="50450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chemeClr val="bg1"/>
                </a:solidFill>
              </a:rPr>
              <a:t>No</a:t>
            </a: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2DCD7694-47D1-4A59-ADBA-1F7E5C66DEDB}"/>
              </a:ext>
            </a:extLst>
          </p:cNvPr>
          <p:cNvSpPr/>
          <p:nvPr userDrawn="1"/>
        </p:nvSpPr>
        <p:spPr>
          <a:xfrm>
            <a:off x="9745402" y="1005272"/>
            <a:ext cx="1474087" cy="748150"/>
          </a:xfrm>
          <a:prstGeom prst="roundRect">
            <a:avLst/>
          </a:prstGeom>
          <a:solidFill>
            <a:srgbClr val="F0EFF4"/>
          </a:solidFill>
          <a:ln>
            <a:solidFill>
              <a:srgbClr val="00A79F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1400" dirty="0"/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219757C9-A392-4B57-B2EE-4C99F2610CE7}"/>
              </a:ext>
            </a:extLst>
          </p:cNvPr>
          <p:cNvSpPr/>
          <p:nvPr userDrawn="1"/>
        </p:nvSpPr>
        <p:spPr>
          <a:xfrm>
            <a:off x="7676339" y="2261655"/>
            <a:ext cx="1474087" cy="748150"/>
          </a:xfrm>
          <a:prstGeom prst="roundRect">
            <a:avLst/>
          </a:prstGeom>
          <a:solidFill>
            <a:srgbClr val="0074B7"/>
          </a:solidFill>
          <a:ln>
            <a:solidFill>
              <a:srgbClr val="00A79F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1400" dirty="0">
              <a:solidFill>
                <a:schemeClr val="bg1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41C46AC-C1D6-4DD8-9175-7C7DE644BB32}"/>
              </a:ext>
            </a:extLst>
          </p:cNvPr>
          <p:cNvSpPr txBox="1"/>
          <p:nvPr userDrawn="1"/>
        </p:nvSpPr>
        <p:spPr>
          <a:xfrm>
            <a:off x="8144779" y="1750657"/>
            <a:ext cx="5372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chemeClr val="bg1"/>
                </a:solidFill>
              </a:rPr>
              <a:t>Yes</a:t>
            </a: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65B173C6-CAB8-4122-9A82-12344F81EAD4}"/>
              </a:ext>
            </a:extLst>
          </p:cNvPr>
          <p:cNvSpPr/>
          <p:nvPr userDrawn="1"/>
        </p:nvSpPr>
        <p:spPr>
          <a:xfrm>
            <a:off x="7676339" y="3512446"/>
            <a:ext cx="1474087" cy="748150"/>
          </a:xfrm>
          <a:prstGeom prst="roundRect">
            <a:avLst/>
          </a:prstGeom>
          <a:solidFill>
            <a:srgbClr val="0074B7"/>
          </a:solidFill>
          <a:ln>
            <a:solidFill>
              <a:srgbClr val="00A79F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1400" dirty="0">
              <a:solidFill>
                <a:schemeClr val="bg1"/>
              </a:solidFill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F23FB07-3914-4A16-8C2D-6AFD65DA3035}"/>
              </a:ext>
            </a:extLst>
          </p:cNvPr>
          <p:cNvSpPr txBox="1"/>
          <p:nvPr userDrawn="1"/>
        </p:nvSpPr>
        <p:spPr>
          <a:xfrm>
            <a:off x="9126119" y="2481845"/>
            <a:ext cx="5372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chemeClr val="bg1"/>
                </a:solidFill>
              </a:rPr>
              <a:t>Yes</a:t>
            </a:r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13CF625A-29A1-44DA-8594-3F568F98666F}"/>
              </a:ext>
            </a:extLst>
          </p:cNvPr>
          <p:cNvSpPr/>
          <p:nvPr userDrawn="1"/>
        </p:nvSpPr>
        <p:spPr>
          <a:xfrm>
            <a:off x="9745402" y="2261655"/>
            <a:ext cx="1474087" cy="748150"/>
          </a:xfrm>
          <a:prstGeom prst="roundRect">
            <a:avLst/>
          </a:prstGeom>
          <a:solidFill>
            <a:srgbClr val="F0EFF4"/>
          </a:solidFill>
          <a:ln>
            <a:solidFill>
              <a:srgbClr val="00A79F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1400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E912F8B9-6D4C-42C1-8D70-4B4FB81AC350}"/>
              </a:ext>
            </a:extLst>
          </p:cNvPr>
          <p:cNvSpPr txBox="1"/>
          <p:nvPr userDrawn="1"/>
        </p:nvSpPr>
        <p:spPr>
          <a:xfrm>
            <a:off x="8161133" y="3004244"/>
            <a:ext cx="50450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chemeClr val="bg1"/>
                </a:solidFill>
              </a:rPr>
              <a:t>No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00026B49-39E9-430B-AFCF-831AE7121B40}"/>
              </a:ext>
            </a:extLst>
          </p:cNvPr>
          <p:cNvSpPr txBox="1"/>
          <p:nvPr userDrawn="1"/>
        </p:nvSpPr>
        <p:spPr>
          <a:xfrm>
            <a:off x="9148921" y="3732636"/>
            <a:ext cx="46694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chemeClr val="bg1"/>
                </a:solidFill>
              </a:rPr>
              <a:t>No</a:t>
            </a:r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441B7BB3-2CA4-4E9B-8568-31814E529B88}"/>
              </a:ext>
            </a:extLst>
          </p:cNvPr>
          <p:cNvSpPr/>
          <p:nvPr userDrawn="1"/>
        </p:nvSpPr>
        <p:spPr>
          <a:xfrm>
            <a:off x="9745402" y="3512446"/>
            <a:ext cx="1474087" cy="748150"/>
          </a:xfrm>
          <a:prstGeom prst="roundRect">
            <a:avLst/>
          </a:prstGeom>
          <a:solidFill>
            <a:srgbClr val="F0EFF4"/>
          </a:solidFill>
          <a:ln>
            <a:solidFill>
              <a:srgbClr val="00A79F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1400" dirty="0"/>
          </a:p>
        </p:txBody>
      </p: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8EA6D392-64D0-4522-88DF-6AE7FE50B59D}"/>
              </a:ext>
            </a:extLst>
          </p:cNvPr>
          <p:cNvSpPr/>
          <p:nvPr userDrawn="1"/>
        </p:nvSpPr>
        <p:spPr>
          <a:xfrm>
            <a:off x="7676339" y="4766033"/>
            <a:ext cx="1474087" cy="748150"/>
          </a:xfrm>
          <a:prstGeom prst="roundRect">
            <a:avLst/>
          </a:prstGeom>
          <a:solidFill>
            <a:srgbClr val="0074B7"/>
          </a:solidFill>
          <a:ln>
            <a:solidFill>
              <a:srgbClr val="00A79F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1400" dirty="0">
              <a:solidFill>
                <a:schemeClr val="bg1"/>
              </a:solidFill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4CE23F80-3FE0-46D4-BEB5-4035C69A4435}"/>
              </a:ext>
            </a:extLst>
          </p:cNvPr>
          <p:cNvSpPr txBox="1"/>
          <p:nvPr userDrawn="1"/>
        </p:nvSpPr>
        <p:spPr>
          <a:xfrm>
            <a:off x="9130147" y="4986223"/>
            <a:ext cx="50450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chemeClr val="bg1"/>
                </a:solidFill>
              </a:rPr>
              <a:t>No</a:t>
            </a:r>
          </a:p>
        </p:txBody>
      </p:sp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CC2A43CA-6807-471F-990C-92741869DFA5}"/>
              </a:ext>
            </a:extLst>
          </p:cNvPr>
          <p:cNvSpPr/>
          <p:nvPr userDrawn="1"/>
        </p:nvSpPr>
        <p:spPr>
          <a:xfrm>
            <a:off x="9745402" y="4766033"/>
            <a:ext cx="1474087" cy="748150"/>
          </a:xfrm>
          <a:prstGeom prst="roundRect">
            <a:avLst/>
          </a:prstGeom>
          <a:solidFill>
            <a:srgbClr val="F0EFF4"/>
          </a:solidFill>
          <a:ln>
            <a:solidFill>
              <a:srgbClr val="00A79F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1400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B9EFE638-C39F-4A5B-B4F9-0F24DF3E1F23}"/>
              </a:ext>
            </a:extLst>
          </p:cNvPr>
          <p:cNvSpPr txBox="1"/>
          <p:nvPr userDrawn="1"/>
        </p:nvSpPr>
        <p:spPr>
          <a:xfrm>
            <a:off x="8144779" y="5511419"/>
            <a:ext cx="5372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chemeClr val="bg1"/>
                </a:solidFill>
              </a:rPr>
              <a:t>Yes</a:t>
            </a:r>
          </a:p>
        </p:txBody>
      </p:sp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id="{D7B9C829-9F79-49D9-8B30-79CDB2674A70}"/>
              </a:ext>
            </a:extLst>
          </p:cNvPr>
          <p:cNvSpPr/>
          <p:nvPr userDrawn="1"/>
        </p:nvSpPr>
        <p:spPr>
          <a:xfrm>
            <a:off x="7676341" y="6019621"/>
            <a:ext cx="1474087" cy="748150"/>
          </a:xfrm>
          <a:prstGeom prst="roundRect">
            <a:avLst/>
          </a:prstGeom>
          <a:solidFill>
            <a:srgbClr val="F0EFF4"/>
          </a:solidFill>
          <a:ln>
            <a:solidFill>
              <a:srgbClr val="00A79F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1400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8A891B89-879B-43E8-871E-1F613E470149}"/>
              </a:ext>
            </a:extLst>
          </p:cNvPr>
          <p:cNvSpPr txBox="1"/>
          <p:nvPr userDrawn="1"/>
        </p:nvSpPr>
        <p:spPr>
          <a:xfrm>
            <a:off x="8144779" y="4257831"/>
            <a:ext cx="5372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chemeClr val="bg1"/>
                </a:solidFill>
              </a:rPr>
              <a:t>Yes</a:t>
            </a:r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220F2471-CB5D-47EC-819F-6D9C6CE93242}"/>
              </a:ext>
            </a:extLst>
          </p:cNvPr>
          <p:cNvCxnSpPr>
            <a:cxnSpLocks/>
          </p:cNvCxnSpPr>
          <p:nvPr userDrawn="1"/>
        </p:nvCxnSpPr>
        <p:spPr>
          <a:xfrm>
            <a:off x="11439528" y="1046061"/>
            <a:ext cx="0" cy="5795578"/>
          </a:xfrm>
          <a:prstGeom prst="line">
            <a:avLst/>
          </a:prstGeom>
          <a:ln w="9525" cap="flat" cmpd="sng" algn="ctr">
            <a:solidFill>
              <a:srgbClr val="00A79F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26" name="Isosceles Triangle 25">
            <a:extLst>
              <a:ext uri="{FF2B5EF4-FFF2-40B4-BE49-F238E27FC236}">
                <a16:creationId xmlns:a16="http://schemas.microsoft.com/office/drawing/2014/main" id="{03DD8764-6DFD-46F8-9939-1A7BF0BC7D29}"/>
              </a:ext>
            </a:extLst>
          </p:cNvPr>
          <p:cNvSpPr/>
          <p:nvPr userDrawn="1"/>
        </p:nvSpPr>
        <p:spPr>
          <a:xfrm flipV="1">
            <a:off x="8333764" y="2074689"/>
            <a:ext cx="222504" cy="164092"/>
          </a:xfrm>
          <a:prstGeom prst="triangle">
            <a:avLst/>
          </a:prstGeom>
          <a:solidFill>
            <a:schemeClr val="bg1"/>
          </a:solidFill>
          <a:ln>
            <a:solidFill>
              <a:srgbClr val="0074B7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Isosceles Triangle 26">
            <a:extLst>
              <a:ext uri="{FF2B5EF4-FFF2-40B4-BE49-F238E27FC236}">
                <a16:creationId xmlns:a16="http://schemas.microsoft.com/office/drawing/2014/main" id="{CC38F694-5F65-468B-8C0D-692D0383471A}"/>
              </a:ext>
            </a:extLst>
          </p:cNvPr>
          <p:cNvSpPr/>
          <p:nvPr userDrawn="1"/>
        </p:nvSpPr>
        <p:spPr>
          <a:xfrm rot="16200000" flipV="1">
            <a:off x="9551287" y="1301497"/>
            <a:ext cx="222504" cy="164092"/>
          </a:xfrm>
          <a:prstGeom prst="triangle">
            <a:avLst/>
          </a:prstGeom>
          <a:solidFill>
            <a:schemeClr val="bg1"/>
          </a:solidFill>
          <a:ln>
            <a:solidFill>
              <a:srgbClr val="0074B7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Isosceles Triangle 27">
            <a:extLst>
              <a:ext uri="{FF2B5EF4-FFF2-40B4-BE49-F238E27FC236}">
                <a16:creationId xmlns:a16="http://schemas.microsoft.com/office/drawing/2014/main" id="{9BC0FE98-4FE2-4A69-8B86-222DC8B3A28B}"/>
              </a:ext>
            </a:extLst>
          </p:cNvPr>
          <p:cNvSpPr/>
          <p:nvPr userDrawn="1"/>
        </p:nvSpPr>
        <p:spPr>
          <a:xfrm rot="16200000" flipV="1">
            <a:off x="9519965" y="2547462"/>
            <a:ext cx="222504" cy="164092"/>
          </a:xfrm>
          <a:prstGeom prst="triangle">
            <a:avLst/>
          </a:prstGeom>
          <a:solidFill>
            <a:schemeClr val="bg1"/>
          </a:solidFill>
          <a:ln>
            <a:solidFill>
              <a:srgbClr val="0074B7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Isosceles Triangle 28">
            <a:extLst>
              <a:ext uri="{FF2B5EF4-FFF2-40B4-BE49-F238E27FC236}">
                <a16:creationId xmlns:a16="http://schemas.microsoft.com/office/drawing/2014/main" id="{CEEBB9B9-05AA-42FD-851C-14D7221DEA0F}"/>
              </a:ext>
            </a:extLst>
          </p:cNvPr>
          <p:cNvSpPr/>
          <p:nvPr userDrawn="1"/>
        </p:nvSpPr>
        <p:spPr>
          <a:xfrm rot="16200000" flipV="1">
            <a:off x="9512985" y="3813084"/>
            <a:ext cx="222504" cy="164092"/>
          </a:xfrm>
          <a:prstGeom prst="triangle">
            <a:avLst/>
          </a:prstGeom>
          <a:solidFill>
            <a:schemeClr val="bg1"/>
          </a:solidFill>
          <a:ln>
            <a:solidFill>
              <a:srgbClr val="0074B7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Isosceles Triangle 29">
            <a:extLst>
              <a:ext uri="{FF2B5EF4-FFF2-40B4-BE49-F238E27FC236}">
                <a16:creationId xmlns:a16="http://schemas.microsoft.com/office/drawing/2014/main" id="{8F48CB2B-BE7F-4F4C-9ED4-2352E33BE327}"/>
              </a:ext>
            </a:extLst>
          </p:cNvPr>
          <p:cNvSpPr/>
          <p:nvPr userDrawn="1"/>
        </p:nvSpPr>
        <p:spPr>
          <a:xfrm rot="16200000" flipV="1">
            <a:off x="9500658" y="5045966"/>
            <a:ext cx="222504" cy="164092"/>
          </a:xfrm>
          <a:prstGeom prst="triangle">
            <a:avLst/>
          </a:prstGeom>
          <a:solidFill>
            <a:schemeClr val="bg1"/>
          </a:solidFill>
          <a:ln>
            <a:solidFill>
              <a:srgbClr val="0074B7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2268674B-1634-4188-8D4E-B72A1BC412B6}"/>
              </a:ext>
            </a:extLst>
          </p:cNvPr>
          <p:cNvSpPr txBox="1"/>
          <p:nvPr userDrawn="1"/>
        </p:nvSpPr>
        <p:spPr>
          <a:xfrm>
            <a:off x="11514893" y="1954917"/>
            <a:ext cx="677108" cy="2811116"/>
          </a:xfrm>
          <a:prstGeom prst="rect">
            <a:avLst/>
          </a:prstGeom>
          <a:noFill/>
        </p:spPr>
        <p:txBody>
          <a:bodyPr vert="vert270" wrap="square" rtlCol="0">
            <a:noAutofit/>
          </a:bodyPr>
          <a:lstStyle/>
          <a:p>
            <a:r>
              <a:rPr lang="en-GB" sz="3200" dirty="0">
                <a:solidFill>
                  <a:schemeClr val="bg1"/>
                </a:solidFill>
              </a:rPr>
              <a:t>Design Training</a:t>
            </a:r>
          </a:p>
        </p:txBody>
      </p:sp>
      <p:sp>
        <p:nvSpPr>
          <p:cNvPr id="32" name="Isosceles Triangle 31">
            <a:extLst>
              <a:ext uri="{FF2B5EF4-FFF2-40B4-BE49-F238E27FC236}">
                <a16:creationId xmlns:a16="http://schemas.microsoft.com/office/drawing/2014/main" id="{74EB4B7B-C979-44BF-A5EA-2046DE16059D}"/>
              </a:ext>
            </a:extLst>
          </p:cNvPr>
          <p:cNvSpPr/>
          <p:nvPr userDrawn="1"/>
        </p:nvSpPr>
        <p:spPr>
          <a:xfrm flipV="1">
            <a:off x="8314457" y="3342605"/>
            <a:ext cx="222504" cy="164092"/>
          </a:xfrm>
          <a:prstGeom prst="triangle">
            <a:avLst/>
          </a:prstGeom>
          <a:solidFill>
            <a:schemeClr val="bg1"/>
          </a:solidFill>
          <a:ln>
            <a:solidFill>
              <a:srgbClr val="0074B7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Isosceles Triangle 32">
            <a:extLst>
              <a:ext uri="{FF2B5EF4-FFF2-40B4-BE49-F238E27FC236}">
                <a16:creationId xmlns:a16="http://schemas.microsoft.com/office/drawing/2014/main" id="{B3AC765D-10F0-42A8-8445-0FC371DE48D6}"/>
              </a:ext>
            </a:extLst>
          </p:cNvPr>
          <p:cNvSpPr/>
          <p:nvPr userDrawn="1"/>
        </p:nvSpPr>
        <p:spPr>
          <a:xfrm flipV="1">
            <a:off x="8314457" y="4587452"/>
            <a:ext cx="222504" cy="164092"/>
          </a:xfrm>
          <a:prstGeom prst="triangle">
            <a:avLst/>
          </a:prstGeom>
          <a:solidFill>
            <a:schemeClr val="bg1"/>
          </a:solidFill>
          <a:ln>
            <a:solidFill>
              <a:srgbClr val="0074B7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Isosceles Triangle 33">
            <a:extLst>
              <a:ext uri="{FF2B5EF4-FFF2-40B4-BE49-F238E27FC236}">
                <a16:creationId xmlns:a16="http://schemas.microsoft.com/office/drawing/2014/main" id="{210C7CA0-9B08-4DD8-AFA1-1FF3BD14B34D}"/>
              </a:ext>
            </a:extLst>
          </p:cNvPr>
          <p:cNvSpPr/>
          <p:nvPr userDrawn="1"/>
        </p:nvSpPr>
        <p:spPr>
          <a:xfrm flipV="1">
            <a:off x="8314457" y="5819192"/>
            <a:ext cx="222504" cy="164092"/>
          </a:xfrm>
          <a:prstGeom prst="triangle">
            <a:avLst/>
          </a:prstGeom>
          <a:solidFill>
            <a:schemeClr val="bg1"/>
          </a:solidFill>
          <a:ln>
            <a:solidFill>
              <a:srgbClr val="0074B7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Left Brace 34">
            <a:extLst>
              <a:ext uri="{FF2B5EF4-FFF2-40B4-BE49-F238E27FC236}">
                <a16:creationId xmlns:a16="http://schemas.microsoft.com/office/drawing/2014/main" id="{97DFD010-6D33-4B05-949C-4DC8E87B6975}"/>
              </a:ext>
            </a:extLst>
          </p:cNvPr>
          <p:cNvSpPr/>
          <p:nvPr userDrawn="1"/>
        </p:nvSpPr>
        <p:spPr>
          <a:xfrm rot="5400000">
            <a:off x="9300252" y="-1049625"/>
            <a:ext cx="295323" cy="3543148"/>
          </a:xfrm>
          <a:prstGeom prst="leftBrace">
            <a:avLst/>
          </a:prstGeom>
          <a:ln>
            <a:solidFill>
              <a:srgbClr val="01877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BBD138DF-D2C0-409F-A5E1-FB4434255FDF}"/>
              </a:ext>
            </a:extLst>
          </p:cNvPr>
          <p:cNvSpPr txBox="1"/>
          <p:nvPr userDrawn="1"/>
        </p:nvSpPr>
        <p:spPr>
          <a:xfrm>
            <a:off x="7652741" y="152347"/>
            <a:ext cx="40439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chemeClr val="bg1"/>
                </a:solidFill>
              </a:rPr>
              <a:t>Select The Best Solution For Training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7CED5B5A-EA3A-4DAA-873E-275782451559}"/>
              </a:ext>
            </a:extLst>
          </p:cNvPr>
          <p:cNvSpPr txBox="1"/>
          <p:nvPr userDrawn="1"/>
        </p:nvSpPr>
        <p:spPr>
          <a:xfrm>
            <a:off x="1582816" y="61080"/>
            <a:ext cx="494385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b="1" dirty="0">
                <a:solidFill>
                  <a:srgbClr val="2646BE"/>
                </a:solidFill>
              </a:rPr>
              <a:t>What Content Goes Where?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1D5452FD-0AEE-41F0-A6E2-888C5F4D428E}"/>
              </a:ext>
            </a:extLst>
          </p:cNvPr>
          <p:cNvSpPr/>
          <p:nvPr userDrawn="1"/>
        </p:nvSpPr>
        <p:spPr>
          <a:xfrm>
            <a:off x="192753" y="1666246"/>
            <a:ext cx="5915891" cy="2511587"/>
          </a:xfrm>
          <a:prstGeom prst="rect">
            <a:avLst/>
          </a:prstGeom>
          <a:ln>
            <a:solidFill>
              <a:srgbClr val="2646BE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 anchorCtr="0"/>
          <a:lstStyle/>
          <a:p>
            <a:endParaRPr lang="en-GB" b="1" dirty="0"/>
          </a:p>
        </p:txBody>
      </p: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24DB7EBF-D084-4B75-BF00-2E7F70495A4F}"/>
              </a:ext>
            </a:extLst>
          </p:cNvPr>
          <p:cNvCxnSpPr>
            <a:cxnSpLocks/>
          </p:cNvCxnSpPr>
          <p:nvPr userDrawn="1"/>
        </p:nvCxnSpPr>
        <p:spPr>
          <a:xfrm>
            <a:off x="4415246" y="1648823"/>
            <a:ext cx="0" cy="2511587"/>
          </a:xfrm>
          <a:prstGeom prst="line">
            <a:avLst/>
          </a:prstGeom>
          <a:ln>
            <a:solidFill>
              <a:srgbClr val="2646B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84A21E1B-C44F-42FC-9B9A-DB8B5B58287D}"/>
              </a:ext>
            </a:extLst>
          </p:cNvPr>
          <p:cNvCxnSpPr/>
          <p:nvPr userDrawn="1"/>
        </p:nvCxnSpPr>
        <p:spPr>
          <a:xfrm>
            <a:off x="180112" y="2246139"/>
            <a:ext cx="5915891" cy="0"/>
          </a:xfrm>
          <a:prstGeom prst="line">
            <a:avLst/>
          </a:prstGeom>
          <a:ln>
            <a:solidFill>
              <a:srgbClr val="2646B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B0159AA6-CD1E-407B-BABE-C4ED706952D0}"/>
              </a:ext>
            </a:extLst>
          </p:cNvPr>
          <p:cNvCxnSpPr/>
          <p:nvPr userDrawn="1"/>
        </p:nvCxnSpPr>
        <p:spPr>
          <a:xfrm>
            <a:off x="180112" y="2904617"/>
            <a:ext cx="5915891" cy="0"/>
          </a:xfrm>
          <a:prstGeom prst="line">
            <a:avLst/>
          </a:prstGeom>
          <a:ln>
            <a:solidFill>
              <a:srgbClr val="2646B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CDC82B4F-1A9B-482B-A7B8-6908AF3E04EE}"/>
              </a:ext>
            </a:extLst>
          </p:cNvPr>
          <p:cNvCxnSpPr/>
          <p:nvPr userDrawn="1"/>
        </p:nvCxnSpPr>
        <p:spPr>
          <a:xfrm>
            <a:off x="180112" y="3563094"/>
            <a:ext cx="5915891" cy="0"/>
          </a:xfrm>
          <a:prstGeom prst="line">
            <a:avLst/>
          </a:prstGeom>
          <a:ln>
            <a:solidFill>
              <a:srgbClr val="2646B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Rectangle 42">
            <a:extLst>
              <a:ext uri="{FF2B5EF4-FFF2-40B4-BE49-F238E27FC236}">
                <a16:creationId xmlns:a16="http://schemas.microsoft.com/office/drawing/2014/main" id="{309F1D21-E9C3-412E-9632-3F46BA963AE7}"/>
              </a:ext>
            </a:extLst>
          </p:cNvPr>
          <p:cNvSpPr/>
          <p:nvPr userDrawn="1"/>
        </p:nvSpPr>
        <p:spPr>
          <a:xfrm>
            <a:off x="180112" y="1225462"/>
            <a:ext cx="130933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>
                <a:solidFill>
                  <a:srgbClr val="2646BE"/>
                </a:solidFill>
              </a:rPr>
              <a:t>My Content</a:t>
            </a:r>
          </a:p>
        </p:txBody>
      </p:sp>
      <p:grpSp>
        <p:nvGrpSpPr>
          <p:cNvPr id="44" name="Group 43">
            <a:extLst>
              <a:ext uri="{FF2B5EF4-FFF2-40B4-BE49-F238E27FC236}">
                <a16:creationId xmlns:a16="http://schemas.microsoft.com/office/drawing/2014/main" id="{6BF8710A-0A22-4168-9185-5223557B9718}"/>
              </a:ext>
            </a:extLst>
          </p:cNvPr>
          <p:cNvGrpSpPr/>
          <p:nvPr userDrawn="1"/>
        </p:nvGrpSpPr>
        <p:grpSpPr>
          <a:xfrm>
            <a:off x="206774" y="4407581"/>
            <a:ext cx="2084276" cy="1761793"/>
            <a:chOff x="173608" y="4314978"/>
            <a:chExt cx="2084276" cy="1761793"/>
          </a:xfrm>
        </p:grpSpPr>
        <p:pic>
          <p:nvPicPr>
            <p:cNvPr id="45" name="Picture 44">
              <a:extLst>
                <a:ext uri="{FF2B5EF4-FFF2-40B4-BE49-F238E27FC236}">
                  <a16:creationId xmlns:a16="http://schemas.microsoft.com/office/drawing/2014/main" id="{D77248FD-F32C-46E6-90ED-A008885BFC65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rightnessContrast bright="40000" contrast="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3608" y="4423561"/>
              <a:ext cx="2084276" cy="165321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</p:pic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2959E6B9-B44D-408B-8C2A-8BEA3E6481D5}"/>
                </a:ext>
              </a:extLst>
            </p:cNvPr>
            <p:cNvSpPr txBox="1"/>
            <p:nvPr/>
          </p:nvSpPr>
          <p:spPr>
            <a:xfrm>
              <a:off x="529496" y="4314978"/>
              <a:ext cx="149528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b="1" dirty="0">
                  <a:solidFill>
                    <a:srgbClr val="2646BE"/>
                  </a:solidFill>
                </a:rPr>
                <a:t>Digital Lesson</a:t>
              </a:r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7B0A5EDC-4B4F-4898-A0A4-2D3D6EE24C32}"/>
              </a:ext>
            </a:extLst>
          </p:cNvPr>
          <p:cNvGrpSpPr/>
          <p:nvPr userDrawn="1"/>
        </p:nvGrpSpPr>
        <p:grpSpPr>
          <a:xfrm>
            <a:off x="3765467" y="4407581"/>
            <a:ext cx="2217257" cy="1928080"/>
            <a:chOff x="3148032" y="4352675"/>
            <a:chExt cx="2217257" cy="1928080"/>
          </a:xfrm>
        </p:grpSpPr>
        <p:pic>
          <p:nvPicPr>
            <p:cNvPr id="48" name="Picture 47">
              <a:extLst>
                <a:ext uri="{FF2B5EF4-FFF2-40B4-BE49-F238E27FC236}">
                  <a16:creationId xmlns:a16="http://schemas.microsoft.com/office/drawing/2014/main" id="{68216D56-BC23-4B2A-AA46-A026EE77A158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7">
                      <a14:imgEffect>
                        <a14:brightnessContrast bright="40000" contrast="-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148032" y="4443455"/>
              <a:ext cx="2217257" cy="1837300"/>
            </a:xfrm>
            <a:prstGeom prst="rect">
              <a:avLst/>
            </a:prstGeom>
            <a:solidFill>
              <a:schemeClr val="accent2">
                <a:alpha val="1000"/>
              </a:schemeClr>
            </a:solidFill>
          </p:spPr>
        </p:pic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F6E2BCC8-AD13-4092-A939-FC0446D8BB44}"/>
                </a:ext>
              </a:extLst>
            </p:cNvPr>
            <p:cNvSpPr txBox="1"/>
            <p:nvPr/>
          </p:nvSpPr>
          <p:spPr>
            <a:xfrm>
              <a:off x="3435601" y="4352675"/>
              <a:ext cx="112082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b="1" dirty="0">
                  <a:solidFill>
                    <a:srgbClr val="2646BE"/>
                  </a:solidFill>
                </a:rPr>
                <a:t>eLearning</a:t>
              </a:r>
            </a:p>
          </p:txBody>
        </p:sp>
      </p:grpSp>
      <p:pic>
        <p:nvPicPr>
          <p:cNvPr id="2" name="Picture 1" descr="Diagram&#10;&#10;Description automatically generated">
            <a:extLst>
              <a:ext uri="{FF2B5EF4-FFF2-40B4-BE49-F238E27FC236}">
                <a16:creationId xmlns:a16="http://schemas.microsoft.com/office/drawing/2014/main" id="{2A3B1877-F384-0B94-2533-B278E271D419}"/>
              </a:ext>
            </a:extLst>
          </p:cNvPr>
          <p:cNvPicPr>
            <a:picLocks noChangeAspect="1"/>
          </p:cNvPicPr>
          <p:nvPr userDrawn="1"/>
        </p:nvPicPr>
        <p:blipFill>
          <a:blip r:embed="rId8" cstate="print">
            <a:alphaModFix amt="3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6214555"/>
            <a:ext cx="4140139" cy="633010"/>
          </a:xfrm>
          <a:prstGeom prst="rect">
            <a:avLst/>
          </a:prstGeom>
        </p:spPr>
      </p:pic>
      <p:pic>
        <p:nvPicPr>
          <p:cNvPr id="3" name="Picture 2" descr="Diagram&#10;&#10;Description automatically generated">
            <a:extLst>
              <a:ext uri="{FF2B5EF4-FFF2-40B4-BE49-F238E27FC236}">
                <a16:creationId xmlns:a16="http://schemas.microsoft.com/office/drawing/2014/main" id="{BFF07993-B41C-18BB-9808-F8A16AEA0DC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43041" r="42574" b="-28687"/>
          <a:stretch/>
        </p:blipFill>
        <p:spPr>
          <a:xfrm>
            <a:off x="1781908" y="6214555"/>
            <a:ext cx="595529" cy="814602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2BA24576-3B17-0CC8-FA25-79C09B166FC4}"/>
              </a:ext>
            </a:extLst>
          </p:cNvPr>
          <p:cNvPicPr>
            <a:picLocks noChangeAspect="1"/>
          </p:cNvPicPr>
          <p:nvPr userDrawn="1"/>
        </p:nvPicPr>
        <p:blipFill>
          <a:blip r:embed="rId9"/>
          <a:stretch>
            <a:fillRect/>
          </a:stretch>
        </p:blipFill>
        <p:spPr>
          <a:xfrm>
            <a:off x="32014" y="20174"/>
            <a:ext cx="1495425" cy="1181100"/>
          </a:xfrm>
          <a:prstGeom prst="rect">
            <a:avLst/>
          </a:prstGeom>
        </p:spPr>
      </p:pic>
      <p:pic>
        <p:nvPicPr>
          <p:cNvPr id="51" name="Picture 50">
            <a:extLst>
              <a:ext uri="{FF2B5EF4-FFF2-40B4-BE49-F238E27FC236}">
                <a16:creationId xmlns:a16="http://schemas.microsoft.com/office/drawing/2014/main" id="{BC2916C8-3B21-7EB1-2A03-F6B0F799D46D}"/>
              </a:ext>
            </a:extLst>
          </p:cNvPr>
          <p:cNvPicPr>
            <a:picLocks noChangeAspect="1"/>
          </p:cNvPicPr>
          <p:nvPr userDrawn="1"/>
        </p:nvPicPr>
        <p:blipFill>
          <a:blip r:embed="rId10"/>
          <a:stretch>
            <a:fillRect/>
          </a:stretch>
        </p:blipFill>
        <p:spPr>
          <a:xfrm>
            <a:off x="11601451" y="2722"/>
            <a:ext cx="590550" cy="590550"/>
          </a:xfrm>
          <a:prstGeom prst="rect">
            <a:avLst/>
          </a:prstGeom>
        </p:spPr>
      </p:pic>
    </p:spTree>
    <p:custDataLst>
      <p:tags r:id="rId3"/>
    </p:custDataLst>
    <p:extLst>
      <p:ext uri="{BB962C8B-B14F-4D97-AF65-F5344CB8AC3E}">
        <p14:creationId xmlns:p14="http://schemas.microsoft.com/office/powerpoint/2010/main" val="20722085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18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5" indent="-228605" algn="l" defTabSz="914418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14" indent="-228605" algn="l" defTabSz="91441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23" indent="-228605" algn="l" defTabSz="91441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32" indent="-228605" algn="l" defTabSz="91441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41" indent="-228605" algn="l" defTabSz="91441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50" indent="-228605" algn="l" defTabSz="91441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59" indent="-228605" algn="l" defTabSz="91441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69" indent="-228605" algn="l" defTabSz="91441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78" indent="-228605" algn="l" defTabSz="91441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9" algn="l" defTabSz="9144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8" algn="l" defTabSz="9144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27" algn="l" defTabSz="9144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37" algn="l" defTabSz="9144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46" algn="l" defTabSz="9144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55" algn="l" defTabSz="9144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64" algn="l" defTabSz="9144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73" algn="l" defTabSz="9144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9B15D368-FF8F-5AC4-498C-711ADB47C5F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04B5DD-6355-CB8D-3A97-83F9AE3177B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F43F59F-4250-955B-502C-3536B3CA692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62D8B38-B2B5-E07F-F5B3-0F3D4CC6945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2B09E3E9-C54F-0AF5-8AA6-7497AEF3042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BB57AE78-9F63-B60E-4A66-BFB07009D7B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F25CDD09-4C88-E278-D625-112803DAFEF3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F6EC0F3C-8FA9-C21B-1B81-93EFE44A7BC3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0AD50E61-24B3-3DE9-95F4-93833983FC74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6A46BFE3-DBBF-D465-4580-2E5DFC3580F1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F2BE119D-1F66-7D96-5CCB-AA8B45447B9C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3A70B1BF-CF25-5D25-B813-A4C57B9F6BD2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4D119713-B735-249B-96C7-A59519E2BF6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C04379C7-DA9C-FAD1-8A43-51B382E1425C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106D15A6-AB48-089B-F144-04B44309B7C3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99F7AA59-0C8F-1E76-0656-A6DB3D5D4C5B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AD28C6F8-5112-3F17-3F53-504BC95DBDF9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D79B2FC7-09EB-995E-4BE2-77716C55CAE0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5934625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DESIGN_ID_OFFICE THEME" val="q8HC5Pb0"/>
  <p:tag name="ARTICULATE_PROJECT_OPEN" val="0"/>
  <p:tag name="ARTICULATE_SLIDE_COUNT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151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Gibson</dc:creator>
  <cp:lastModifiedBy>David Gibson</cp:lastModifiedBy>
  <cp:revision>19</cp:revision>
  <dcterms:created xsi:type="dcterms:W3CDTF">2017-02-20T10:05:34Z</dcterms:created>
  <dcterms:modified xsi:type="dcterms:W3CDTF">2022-11-21T17:11:37Z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6529DCE9-0FFC-425E-BB2C-9AC8633734A2</vt:lpwstr>
  </property>
  <property fmtid="{D5CDD505-2E9C-101B-9397-08002B2CF9AE}" pid="3" name="ArticulatePath">
    <vt:lpwstr>PowerPointPresentation1</vt:lpwstr>
  </property>
</Properties>
</file>