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70C0"/>
    <a:srgbClr val="FFFFFF"/>
    <a:srgbClr val="7F7F7F"/>
    <a:srgbClr val="00B050"/>
    <a:srgbClr val="2646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CDCDF-A55B-49BD-B810-D01C479555A6}" v="84" dt="2022-12-06T18:55:03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E91CDCDF-A55B-49BD-B810-D01C479555A6}"/>
    <pc:docChg chg="undo custSel addSld delSld modSld modMainMaster replTag delTag">
      <pc:chgData name="David Gibson" userId="84f16409-35aa-496c-9d5b-c573bc27627a" providerId="ADAL" clId="{E91CDCDF-A55B-49BD-B810-D01C479555A6}" dt="2022-12-06T18:57:48.499" v="579"/>
      <pc:docMkLst>
        <pc:docMk/>
      </pc:docMkLst>
      <pc:sldChg chg="del replTag delTag">
        <pc:chgData name="David Gibson" userId="84f16409-35aa-496c-9d5b-c573bc27627a" providerId="ADAL" clId="{E91CDCDF-A55B-49BD-B810-D01C479555A6}" dt="2022-12-06T18:49:12.819" v="393" actId="47"/>
        <pc:sldMkLst>
          <pc:docMk/>
          <pc:sldMk cId="305497843" sldId="256"/>
        </pc:sldMkLst>
      </pc:sldChg>
      <pc:sldChg chg="new replTag">
        <pc:chgData name="David Gibson" userId="84f16409-35aa-496c-9d5b-c573bc27627a" providerId="ADAL" clId="{E91CDCDF-A55B-49BD-B810-D01C479555A6}" dt="2022-12-06T18:57:48.497" v="577"/>
        <pc:sldMkLst>
          <pc:docMk/>
          <pc:sldMk cId="2303507213" sldId="256"/>
        </pc:sldMkLst>
      </pc:sldChg>
      <pc:sldChg chg="new del replTag delTag">
        <pc:chgData name="David Gibson" userId="84f16409-35aa-496c-9d5b-c573bc27627a" providerId="ADAL" clId="{E91CDCDF-A55B-49BD-B810-D01C479555A6}" dt="2022-12-06T18:55:57.539" v="566" actId="47"/>
        <pc:sldMkLst>
          <pc:docMk/>
          <pc:sldMk cId="4010360730" sldId="256"/>
        </pc:sldMkLst>
      </pc:sldChg>
      <pc:sldChg chg="addSp delSp modSp del mod replTag delTag">
        <pc:chgData name="David Gibson" userId="84f16409-35aa-496c-9d5b-c573bc27627a" providerId="ADAL" clId="{E91CDCDF-A55B-49BD-B810-D01C479555A6}" dt="2022-12-06T18:49:23.380" v="403" actId="47"/>
        <pc:sldMkLst>
          <pc:docMk/>
          <pc:sldMk cId="2591489126" sldId="257"/>
        </pc:sldMkLst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" creationId="{67FBE8EE-53DA-D7CE-1A03-A118F9C7BE7D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3" creationId="{9E59D338-9602-8DDD-6033-57A785323DF3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4" creationId="{5DBEC94F-7B05-A280-F345-C2CD8CB268B1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4" creationId="{30B833A6-3571-58C0-2A90-7BCE97484AD1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5" creationId="{C005612E-AC82-357E-40A2-28D0A60C4872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6" creationId="{23F9BFBF-2839-CF17-A373-E86F902FFBA0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7" creationId="{50CA7F1F-4371-B923-F1D1-87C5DA8F008D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8" creationId="{956C22E1-C1C2-67F7-04BC-401B5EFF2815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19" creationId="{016AF96F-059F-FE5C-3E1C-6A3771BB6DB9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0" creationId="{7521AB65-F859-A977-8534-60C5B9E15A48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1" creationId="{BE5F9B77-31AE-9A78-3C11-5819BAC1AF85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2" creationId="{206B14DE-C76D-0C71-8A5A-17AE811CFA69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3" creationId="{41879EF1-E3CB-306D-550D-E44A5B9710BA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4" creationId="{65E6F29D-44D1-E3F6-A012-5CCA1C5E1C88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5" creationId="{31D46866-317F-03BC-0AAE-EBEE0684F773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6" creationId="{6270A5AD-C186-E002-3BEF-EB3F8C357889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7" creationId="{7603445A-CD0D-2B4A-59A6-A28A021EE9E7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8" creationId="{980B734D-84F9-78D8-0B06-91412B3A4EA5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29" creationId="{A0D9142E-E319-6BFE-CA6D-6226DA8B48F8}"/>
          </ac:spMkLst>
        </pc:spChg>
        <pc:spChg chg="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30" creationId="{74D35969-E07D-A4DB-0EBE-55F7426B2A47}"/>
          </ac:spMkLst>
        </pc:spChg>
        <pc:spChg chg="add del mod">
          <ac:chgData name="David Gibson" userId="84f16409-35aa-496c-9d5b-c573bc27627a" providerId="ADAL" clId="{E91CDCDF-A55B-49BD-B810-D01C479555A6}" dt="2022-12-06T18:49:20.352" v="400" actId="478"/>
          <ac:spMkLst>
            <pc:docMk/>
            <pc:sldMk cId="2591489126" sldId="257"/>
            <ac:spMk id="53" creationId="{F4BC195F-CFAF-DCFE-F4A2-022005A078C1}"/>
          </ac:spMkLst>
        </pc:spChg>
        <pc:grpChg chg="del">
          <ac:chgData name="David Gibson" userId="84f16409-35aa-496c-9d5b-c573bc27627a" providerId="ADAL" clId="{E91CDCDF-A55B-49BD-B810-D01C479555A6}" dt="2022-12-06T18:37:03.547" v="337" actId="478"/>
          <ac:grpSpMkLst>
            <pc:docMk/>
            <pc:sldMk cId="2591489126" sldId="257"/>
            <ac:grpSpMk id="10" creationId="{C9E28E91-2150-5688-58CD-1779384C25DB}"/>
          </ac:grpSpMkLst>
        </pc:grpChg>
        <pc:picChg chg="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5" creationId="{EDAC3B89-A825-D526-D947-C69F2FAF0E13}"/>
          </ac:picMkLst>
        </pc:picChg>
        <pc:picChg chg="del mod">
          <ac:chgData name="David Gibson" userId="84f16409-35aa-496c-9d5b-c573bc27627a" providerId="ADAL" clId="{E91CDCDF-A55B-49BD-B810-D01C479555A6}" dt="2022-12-06T18:39:44.568" v="346" actId="478"/>
          <ac:picMkLst>
            <pc:docMk/>
            <pc:sldMk cId="2591489126" sldId="257"/>
            <ac:picMk id="6" creationId="{E6A1789C-4272-E49C-51ED-0643C6C02093}"/>
          </ac:picMkLst>
        </pc:picChg>
        <pc:picChg chg="del mod">
          <ac:chgData name="David Gibson" userId="84f16409-35aa-496c-9d5b-c573bc27627a" providerId="ADAL" clId="{E91CDCDF-A55B-49BD-B810-D01C479555A6}" dt="2022-12-06T18:46:58.792" v="373" actId="478"/>
          <ac:picMkLst>
            <pc:docMk/>
            <pc:sldMk cId="2591489126" sldId="257"/>
            <ac:picMk id="7" creationId="{8627DB74-202C-62CF-0D23-8D38B2CA3C78}"/>
          </ac:picMkLst>
        </pc:picChg>
        <pc:picChg chg="del">
          <ac:chgData name="David Gibson" userId="84f16409-35aa-496c-9d5b-c573bc27627a" providerId="ADAL" clId="{E91CDCDF-A55B-49BD-B810-D01C479555A6}" dt="2022-12-06T18:41:52.343" v="350" actId="478"/>
          <ac:picMkLst>
            <pc:docMk/>
            <pc:sldMk cId="2591489126" sldId="257"/>
            <ac:picMk id="8" creationId="{46B5F6C7-08BF-BD6F-07B3-EDC28C983B25}"/>
          </ac:picMkLst>
        </pc:picChg>
        <pc:picChg chg="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9" creationId="{A738D474-8E6C-BCE8-E948-DCBC8838C2FD}"/>
          </ac:picMkLst>
        </pc:picChg>
        <pc:picChg chg="add 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52" creationId="{E87C7A1A-9AF1-8783-80D3-EC66A8756960}"/>
          </ac:picMkLst>
        </pc:picChg>
        <pc:picChg chg="add 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55" creationId="{2805462D-ED22-F5D5-DD26-A0832837122C}"/>
          </ac:picMkLst>
        </pc:picChg>
        <pc:picChg chg="add 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57" creationId="{44CE40D4-BDF0-11BD-B2AA-A7CF94C36D7B}"/>
          </ac:picMkLst>
        </pc:picChg>
        <pc:picChg chg="add 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59" creationId="{A3EA7160-B476-BA3C-B503-3B687F1FFF9F}"/>
          </ac:picMkLst>
        </pc:picChg>
        <pc:picChg chg="add del mod">
          <ac:chgData name="David Gibson" userId="84f16409-35aa-496c-9d5b-c573bc27627a" providerId="ADAL" clId="{E91CDCDF-A55B-49BD-B810-D01C479555A6}" dt="2022-12-06T18:46:55.091" v="371" actId="478"/>
          <ac:picMkLst>
            <pc:docMk/>
            <pc:sldMk cId="2591489126" sldId="257"/>
            <ac:picMk id="61" creationId="{EF763495-49B6-D90E-77F3-F82ACB96DE1F}"/>
          </ac:picMkLst>
        </pc:picChg>
        <pc:picChg chg="add del mod">
          <ac:chgData name="David Gibson" userId="84f16409-35aa-496c-9d5b-c573bc27627a" providerId="ADAL" clId="{E91CDCDF-A55B-49BD-B810-D01C479555A6}" dt="2022-12-06T18:49:20.352" v="400" actId="478"/>
          <ac:picMkLst>
            <pc:docMk/>
            <pc:sldMk cId="2591489126" sldId="257"/>
            <ac:picMk id="62" creationId="{8259B985-97AD-1357-641F-15B6689B72CF}"/>
          </ac:picMkLst>
        </pc:picChg>
      </pc:sldChg>
      <pc:sldMasterChg chg="addSp delSp modSp mod replTag delTag addSldLayout delSldLayout modSldLayout">
        <pc:chgData name="David Gibson" userId="84f16409-35aa-496c-9d5b-c573bc27627a" providerId="ADAL" clId="{E91CDCDF-A55B-49BD-B810-D01C479555A6}" dt="2022-12-06T18:57:38.179" v="575" actId="207"/>
        <pc:sldMasterMkLst>
          <pc:docMk/>
          <pc:sldMasterMk cId="218681025" sldId="2147483648"/>
        </pc:sldMasterMkLst>
        <pc:spChg chg="del">
          <ac:chgData name="David Gibson" userId="84f16409-35aa-496c-9d5b-c573bc27627a" providerId="ADAL" clId="{E91CDCDF-A55B-49BD-B810-D01C479555A6}" dt="2022-12-06T18:49:34.997" v="433" actId="478"/>
          <ac:spMkLst>
            <pc:docMk/>
            <pc:sldMasterMk cId="218681025" sldId="2147483648"/>
            <ac:spMk id="2" creationId="{20FED654-E590-4D11-C884-48590FB202F7}"/>
          </ac:spMkLst>
        </pc:spChg>
        <pc:spChg chg="del">
          <ac:chgData name="David Gibson" userId="84f16409-35aa-496c-9d5b-c573bc27627a" providerId="ADAL" clId="{E91CDCDF-A55B-49BD-B810-D01C479555A6}" dt="2022-12-06T18:49:34.997" v="433" actId="478"/>
          <ac:spMkLst>
            <pc:docMk/>
            <pc:sldMasterMk cId="218681025" sldId="2147483648"/>
            <ac:spMk id="3" creationId="{E68D87B1-6CB2-7AB6-4584-233D824F1B75}"/>
          </ac:spMkLst>
        </pc:spChg>
        <pc:spChg chg="del">
          <ac:chgData name="David Gibson" userId="84f16409-35aa-496c-9d5b-c573bc27627a" providerId="ADAL" clId="{E91CDCDF-A55B-49BD-B810-D01C479555A6}" dt="2022-12-06T18:49:34.997" v="433" actId="478"/>
          <ac:spMkLst>
            <pc:docMk/>
            <pc:sldMasterMk cId="218681025" sldId="2147483648"/>
            <ac:spMk id="4" creationId="{B4405A7E-8AE9-99BC-5FD6-E13D7C4336D3}"/>
          </ac:spMkLst>
        </pc:spChg>
        <pc:spChg chg="del">
          <ac:chgData name="David Gibson" userId="84f16409-35aa-496c-9d5b-c573bc27627a" providerId="ADAL" clId="{E91CDCDF-A55B-49BD-B810-D01C479555A6}" dt="2022-12-06T18:49:34.997" v="433" actId="478"/>
          <ac:spMkLst>
            <pc:docMk/>
            <pc:sldMasterMk cId="218681025" sldId="2147483648"/>
            <ac:spMk id="5" creationId="{AE910B7B-2E3B-A596-7CE9-FA7F78A4333B}"/>
          </ac:spMkLst>
        </pc:spChg>
        <pc:spChg chg="del">
          <ac:chgData name="David Gibson" userId="84f16409-35aa-496c-9d5b-c573bc27627a" providerId="ADAL" clId="{E91CDCDF-A55B-49BD-B810-D01C479555A6}" dt="2022-12-06T18:49:34.997" v="433" actId="478"/>
          <ac:spMkLst>
            <pc:docMk/>
            <pc:sldMasterMk cId="218681025" sldId="2147483648"/>
            <ac:spMk id="6" creationId="{2B72971E-D8BC-66C4-570B-1FF6A3F400B6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9" creationId="{A3D76CA8-39C1-B7A6-05D1-283637018B14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0" creationId="{F5DCC258-9B6C-DB22-616C-204F66D73C46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1" creationId="{F8227941-E1F4-907F-E793-039F3E7A0A21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2" creationId="{69B374FF-B9DD-74F9-92F5-EC7D4BBB240C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3" creationId="{326856E4-50FA-13F6-D073-2E4B3EE148D5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4" creationId="{D234CECD-D789-EA75-8B8D-003464B98E09}"/>
          </ac:spMkLst>
        </pc:spChg>
        <pc:spChg chg="add mod">
          <ac:chgData name="David Gibson" userId="84f16409-35aa-496c-9d5b-c573bc27627a" providerId="ADAL" clId="{E91CDCDF-A55B-49BD-B810-D01C479555A6}" dt="2022-12-06T18:57:25.777" v="572" actId="947"/>
          <ac:spMkLst>
            <pc:docMk/>
            <pc:sldMasterMk cId="218681025" sldId="2147483648"/>
            <ac:spMk id="15" creationId="{6038DDE6-337E-9963-478F-5A0E165AE367}"/>
          </ac:spMkLst>
        </pc:spChg>
        <pc:spChg chg="add mod">
          <ac:chgData name="David Gibson" userId="84f16409-35aa-496c-9d5b-c573bc27627a" providerId="ADAL" clId="{E91CDCDF-A55B-49BD-B810-D01C479555A6}" dt="2022-12-06T18:57:31.024" v="574" actId="947"/>
          <ac:spMkLst>
            <pc:docMk/>
            <pc:sldMasterMk cId="218681025" sldId="2147483648"/>
            <ac:spMk id="16" creationId="{F2F18093-D417-DAE7-4A92-7C2B2E4F9847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7" creationId="{AD70F376-0AD1-62BA-F736-B9697212FA98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8" creationId="{57F9C050-6E2C-81FB-8D37-3D19E1B141D2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19" creationId="{ED299E40-A31C-AC83-48FB-42AD3B191BF7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0" creationId="{571388D2-792F-CFC4-A8BA-798D21C7F84D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1" creationId="{F96498D3-4B71-0116-0470-77CC7796C16B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2" creationId="{5868FECE-64EB-CF66-1512-AA271CA426E1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3" creationId="{5E55EFC4-B516-D158-7560-A72CF42C0E1D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4" creationId="{3094A1E3-0F34-2471-40B5-6773A0142FE9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5" creationId="{CC32A165-19A8-FE2F-31FA-9C7E39BB5162}"/>
          </ac:spMkLst>
        </pc:spChg>
        <pc:spChg chg="add mod">
          <ac:chgData name="David Gibson" userId="84f16409-35aa-496c-9d5b-c573bc27627a" providerId="ADAL" clId="{E91CDCDF-A55B-49BD-B810-D01C479555A6}" dt="2022-12-06T18:57:28.627" v="573" actId="947"/>
          <ac:spMkLst>
            <pc:docMk/>
            <pc:sldMasterMk cId="218681025" sldId="2147483648"/>
            <ac:spMk id="26" creationId="{A1DDFD5C-C4E8-2DF8-921A-8F051A6671DC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7" creationId="{688CED4F-7DE6-791F-B023-4C2C99FCE5B7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28" creationId="{AB7FE308-F23B-8C58-DF3B-5F1277D71164}"/>
          </ac:spMkLst>
        </pc:spChg>
        <pc:spChg chg="add mod">
          <ac:chgData name="David Gibson" userId="84f16409-35aa-496c-9d5b-c573bc27627a" providerId="ADAL" clId="{E91CDCDF-A55B-49BD-B810-D01C479555A6}" dt="2022-12-06T18:49:38.140" v="434"/>
          <ac:spMkLst>
            <pc:docMk/>
            <pc:sldMasterMk cId="218681025" sldId="2147483648"/>
            <ac:spMk id="30" creationId="{9D403C9C-7287-EC81-E9C9-88D05BE172A3}"/>
          </ac:spMkLst>
        </pc:sp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7" creationId="{F10D077B-0074-CA53-C136-C414003D5550}"/>
          </ac:picMkLst>
        </pc:pic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8" creationId="{3BDE4064-415A-0DF9-D734-68DAFF609A46}"/>
          </ac:picMkLst>
        </pc:pic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29" creationId="{9E8D9CF8-5960-9CF6-F249-5D1C5FA1E5DF}"/>
          </ac:picMkLst>
        </pc:pic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31" creationId="{A6782109-761A-92B8-2DC4-623AD1B502EE}"/>
          </ac:picMkLst>
        </pc:pic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32" creationId="{57EAB59E-2533-1C3D-1510-1EF1BBE9D32F}"/>
          </ac:picMkLst>
        </pc:picChg>
        <pc:picChg chg="add mod">
          <ac:chgData name="David Gibson" userId="84f16409-35aa-496c-9d5b-c573bc27627a" providerId="ADAL" clId="{E91CDCDF-A55B-49BD-B810-D01C479555A6}" dt="2022-12-06T18:49:38.140" v="434"/>
          <ac:picMkLst>
            <pc:docMk/>
            <pc:sldMasterMk cId="218681025" sldId="2147483648"/>
            <ac:picMk id="33" creationId="{2C1995D0-952A-35B1-DF6C-52680E1D1889}"/>
          </ac:picMkLst>
        </pc:picChg>
        <pc:picChg chg="add mod">
          <ac:chgData name="David Gibson" userId="84f16409-35aa-496c-9d5b-c573bc27627a" providerId="ADAL" clId="{E91CDCDF-A55B-49BD-B810-D01C479555A6}" dt="2022-12-06T18:57:38.179" v="575" actId="207"/>
          <ac:picMkLst>
            <pc:docMk/>
            <pc:sldMasterMk cId="218681025" sldId="2147483648"/>
            <ac:picMk id="34" creationId="{789D7861-1E16-8D36-DAD3-A04DFB235B39}"/>
          </ac:picMkLst>
        </pc:picChg>
        <pc:sldLayoutChg chg="addSp delSp modSp new mod replId replTag">
          <pc:chgData name="David Gibson" userId="84f16409-35aa-496c-9d5b-c573bc27627a" providerId="ADAL" clId="{E91CDCDF-A55B-49BD-B810-D01C479555A6}" dt="2022-12-06T18:55:18.384" v="559" actId="1076"/>
          <pc:sldLayoutMkLst>
            <pc:docMk/>
            <pc:sldMasterMk cId="218681025" sldId="2147483648"/>
            <pc:sldLayoutMk cId="722561439" sldId="2147483649"/>
          </pc:sldLayoutMkLst>
          <pc:spChg chg="del">
            <ac:chgData name="David Gibson" userId="84f16409-35aa-496c-9d5b-c573bc27627a" providerId="ADAL" clId="{E91CDCDF-A55B-49BD-B810-D01C479555A6}" dt="2022-12-06T18:49:51.891" v="437" actId="478"/>
            <ac:spMkLst>
              <pc:docMk/>
              <pc:sldMasterMk cId="218681025" sldId="2147483648"/>
              <pc:sldLayoutMk cId="722561439" sldId="2147483649"/>
              <ac:spMk id="2" creationId="{7255185E-7AD2-3DED-D9B6-84DCB3740701}"/>
            </ac:spMkLst>
          </pc:spChg>
          <pc:spChg chg="add del">
            <ac:chgData name="David Gibson" userId="84f16409-35aa-496c-9d5b-c573bc27627a" providerId="ADAL" clId="{E91CDCDF-A55B-49BD-B810-D01C479555A6}" dt="2022-12-06T18:50:03.818" v="438" actId="11529"/>
            <ac:spMkLst>
              <pc:docMk/>
              <pc:sldMasterMk cId="218681025" sldId="2147483648"/>
              <pc:sldLayoutMk cId="722561439" sldId="2147483649"/>
              <ac:spMk id="3" creationId="{4A870E8C-346A-AF23-4CB1-53A7BBBF52F8}"/>
            </ac:spMkLst>
          </pc:spChg>
          <pc:spChg chg="add mod">
            <ac:chgData name="David Gibson" userId="84f16409-35aa-496c-9d5b-c573bc27627a" providerId="ADAL" clId="{E91CDCDF-A55B-49BD-B810-D01C479555A6}" dt="2022-12-06T18:51:07.883" v="485" actId="20577"/>
            <ac:spMkLst>
              <pc:docMk/>
              <pc:sldMasterMk cId="218681025" sldId="2147483648"/>
              <pc:sldLayoutMk cId="722561439" sldId="2147483649"/>
              <ac:spMk id="4" creationId="{AEECE9DE-3C54-4DB7-45B4-B465CAB95A9D}"/>
            </ac:spMkLst>
          </pc:spChg>
          <pc:spChg chg="add mod">
            <ac:chgData name="David Gibson" userId="84f16409-35aa-496c-9d5b-c573bc27627a" providerId="ADAL" clId="{E91CDCDF-A55B-49BD-B810-D01C479555A6}" dt="2022-12-06T18:52:41.604" v="525" actId="20577"/>
            <ac:spMkLst>
              <pc:docMk/>
              <pc:sldMasterMk cId="218681025" sldId="2147483648"/>
              <pc:sldLayoutMk cId="722561439" sldId="2147483649"/>
              <ac:spMk id="5" creationId="{230821A1-80B9-44AC-7AD3-7AA3997ECA35}"/>
            </ac:spMkLst>
          </pc:spChg>
          <pc:spChg chg="add mod">
            <ac:chgData name="David Gibson" userId="84f16409-35aa-496c-9d5b-c573bc27627a" providerId="ADAL" clId="{E91CDCDF-A55B-49BD-B810-D01C479555A6}" dt="2022-12-06T18:52:49.434" v="526" actId="1076"/>
            <ac:spMkLst>
              <pc:docMk/>
              <pc:sldMasterMk cId="218681025" sldId="2147483648"/>
              <pc:sldLayoutMk cId="722561439" sldId="2147483649"/>
              <ac:spMk id="6" creationId="{744768B8-BD0B-BE1E-EE77-F710A052B663}"/>
            </ac:spMkLst>
          </pc:spChg>
          <pc:spChg chg="add mod">
            <ac:chgData name="David Gibson" userId="84f16409-35aa-496c-9d5b-c573bc27627a" providerId="ADAL" clId="{E91CDCDF-A55B-49BD-B810-D01C479555A6}" dt="2022-12-06T18:51:46.083" v="491" actId="1076"/>
            <ac:spMkLst>
              <pc:docMk/>
              <pc:sldMasterMk cId="218681025" sldId="2147483648"/>
              <pc:sldLayoutMk cId="722561439" sldId="2147483649"/>
              <ac:spMk id="7" creationId="{9CEB13ED-9443-7E65-4EB9-0A5CDAB4F9D8}"/>
            </ac:spMkLst>
          </pc:spChg>
          <pc:spChg chg="add mod">
            <ac:chgData name="David Gibson" userId="84f16409-35aa-496c-9d5b-c573bc27627a" providerId="ADAL" clId="{E91CDCDF-A55B-49BD-B810-D01C479555A6}" dt="2022-12-06T18:51:59.657" v="493" actId="1076"/>
            <ac:spMkLst>
              <pc:docMk/>
              <pc:sldMasterMk cId="218681025" sldId="2147483648"/>
              <pc:sldLayoutMk cId="722561439" sldId="2147483649"/>
              <ac:spMk id="8" creationId="{5C66332E-C0DA-EAFC-B71B-1E150C4A3E58}"/>
            </ac:spMkLst>
          </pc:spChg>
          <pc:spChg chg="add mod">
            <ac:chgData name="David Gibson" userId="84f16409-35aa-496c-9d5b-c573bc27627a" providerId="ADAL" clId="{E91CDCDF-A55B-49BD-B810-D01C479555A6}" dt="2022-12-06T18:52:25.504" v="502" actId="1076"/>
            <ac:spMkLst>
              <pc:docMk/>
              <pc:sldMasterMk cId="218681025" sldId="2147483648"/>
              <pc:sldLayoutMk cId="722561439" sldId="2147483649"/>
              <ac:spMk id="9" creationId="{A5ED244B-638C-7568-34A1-A8625B7A496E}"/>
            </ac:spMkLst>
          </pc:spChg>
          <pc:spChg chg="add mod">
            <ac:chgData name="David Gibson" userId="84f16409-35aa-496c-9d5b-c573bc27627a" providerId="ADAL" clId="{E91CDCDF-A55B-49BD-B810-D01C479555A6}" dt="2022-12-06T18:52:33.055" v="504" actId="1076"/>
            <ac:spMkLst>
              <pc:docMk/>
              <pc:sldMasterMk cId="218681025" sldId="2147483648"/>
              <pc:sldLayoutMk cId="722561439" sldId="2147483649"/>
              <ac:spMk id="10" creationId="{36A5E71A-9F5B-62FC-01A3-B3B67525B311}"/>
            </ac:spMkLst>
          </pc:spChg>
          <pc:spChg chg="add mod">
            <ac:chgData name="David Gibson" userId="84f16409-35aa-496c-9d5b-c573bc27627a" providerId="ADAL" clId="{E91CDCDF-A55B-49BD-B810-D01C479555A6}" dt="2022-12-06T18:53:05.591" v="528" actId="1076"/>
            <ac:spMkLst>
              <pc:docMk/>
              <pc:sldMasterMk cId="218681025" sldId="2147483648"/>
              <pc:sldLayoutMk cId="722561439" sldId="2147483649"/>
              <ac:spMk id="11" creationId="{2E22A3D1-565D-7AA7-121F-D8EB0BB2BED6}"/>
            </ac:spMkLst>
          </pc:spChg>
          <pc:spChg chg="add mod">
            <ac:chgData name="David Gibson" userId="84f16409-35aa-496c-9d5b-c573bc27627a" providerId="ADAL" clId="{E91CDCDF-A55B-49BD-B810-D01C479555A6}" dt="2022-12-06T18:53:14.952" v="530" actId="1076"/>
            <ac:spMkLst>
              <pc:docMk/>
              <pc:sldMasterMk cId="218681025" sldId="2147483648"/>
              <pc:sldLayoutMk cId="722561439" sldId="2147483649"/>
              <ac:spMk id="12" creationId="{B0A1F4CA-3B5B-0B9D-889E-54284AF3E548}"/>
            </ac:spMkLst>
          </pc:spChg>
          <pc:spChg chg="add mod">
            <ac:chgData name="David Gibson" userId="84f16409-35aa-496c-9d5b-c573bc27627a" providerId="ADAL" clId="{E91CDCDF-A55B-49BD-B810-D01C479555A6}" dt="2022-12-06T18:53:24.132" v="532" actId="1076"/>
            <ac:spMkLst>
              <pc:docMk/>
              <pc:sldMasterMk cId="218681025" sldId="2147483648"/>
              <pc:sldLayoutMk cId="722561439" sldId="2147483649"/>
              <ac:spMk id="13" creationId="{0CB001C6-B5C0-30C4-DA78-69E201CF6E0D}"/>
            </ac:spMkLst>
          </pc:spChg>
          <pc:spChg chg="add mod">
            <ac:chgData name="David Gibson" userId="84f16409-35aa-496c-9d5b-c573bc27627a" providerId="ADAL" clId="{E91CDCDF-A55B-49BD-B810-D01C479555A6}" dt="2022-12-06T18:53:40.256" v="534" actId="1076"/>
            <ac:spMkLst>
              <pc:docMk/>
              <pc:sldMasterMk cId="218681025" sldId="2147483648"/>
              <pc:sldLayoutMk cId="722561439" sldId="2147483649"/>
              <ac:spMk id="14" creationId="{CAFA4B4B-1115-9562-C2DD-EB25A2FE5999}"/>
            </ac:spMkLst>
          </pc:spChg>
          <pc:spChg chg="add mod">
            <ac:chgData name="David Gibson" userId="84f16409-35aa-496c-9d5b-c573bc27627a" providerId="ADAL" clId="{E91CDCDF-A55B-49BD-B810-D01C479555A6}" dt="2022-12-06T18:53:46.325" v="536" actId="1076"/>
            <ac:spMkLst>
              <pc:docMk/>
              <pc:sldMasterMk cId="218681025" sldId="2147483648"/>
              <pc:sldLayoutMk cId="722561439" sldId="2147483649"/>
              <ac:spMk id="15" creationId="{287920B3-F7F0-CCDB-C06A-1B429CBC87D4}"/>
            </ac:spMkLst>
          </pc:spChg>
          <pc:spChg chg="add mod">
            <ac:chgData name="David Gibson" userId="84f16409-35aa-496c-9d5b-c573bc27627a" providerId="ADAL" clId="{E91CDCDF-A55B-49BD-B810-D01C479555A6}" dt="2022-12-06T18:54:14.743" v="546" actId="1076"/>
            <ac:spMkLst>
              <pc:docMk/>
              <pc:sldMasterMk cId="218681025" sldId="2147483648"/>
              <pc:sldLayoutMk cId="722561439" sldId="2147483649"/>
              <ac:spMk id="16" creationId="{7D8C8718-72D8-0639-C374-B50C885EDF79}"/>
            </ac:spMkLst>
          </pc:spChg>
          <pc:spChg chg="add mod">
            <ac:chgData name="David Gibson" userId="84f16409-35aa-496c-9d5b-c573bc27627a" providerId="ADAL" clId="{E91CDCDF-A55B-49BD-B810-D01C479555A6}" dt="2022-12-06T18:54:21.577" v="548" actId="1076"/>
            <ac:spMkLst>
              <pc:docMk/>
              <pc:sldMasterMk cId="218681025" sldId="2147483648"/>
              <pc:sldLayoutMk cId="722561439" sldId="2147483649"/>
              <ac:spMk id="17" creationId="{7CC8C949-E825-82B0-ED95-06E1E0FEDF40}"/>
            </ac:spMkLst>
          </pc:spChg>
          <pc:spChg chg="add mod">
            <ac:chgData name="David Gibson" userId="84f16409-35aa-496c-9d5b-c573bc27627a" providerId="ADAL" clId="{E91CDCDF-A55B-49BD-B810-D01C479555A6}" dt="2022-12-06T18:55:18.384" v="559" actId="1076"/>
            <ac:spMkLst>
              <pc:docMk/>
              <pc:sldMasterMk cId="218681025" sldId="2147483648"/>
              <pc:sldLayoutMk cId="722561439" sldId="2147483649"/>
              <ac:spMk id="18" creationId="{0C825AAC-2C91-C15B-D0E5-4AC702450FAE}"/>
            </ac:spMkLst>
          </pc:spChg>
          <pc:spChg chg="add mod">
            <ac:chgData name="David Gibson" userId="84f16409-35aa-496c-9d5b-c573bc27627a" providerId="ADAL" clId="{E91CDCDF-A55B-49BD-B810-D01C479555A6}" dt="2022-12-06T18:54:45.944" v="552" actId="1076"/>
            <ac:spMkLst>
              <pc:docMk/>
              <pc:sldMasterMk cId="218681025" sldId="2147483648"/>
              <pc:sldLayoutMk cId="722561439" sldId="2147483649"/>
              <ac:spMk id="19" creationId="{80D8F402-D7EB-185E-99F8-4D43130C3901}"/>
            </ac:spMkLst>
          </pc:spChg>
          <pc:spChg chg="add mod">
            <ac:chgData name="David Gibson" userId="84f16409-35aa-496c-9d5b-c573bc27627a" providerId="ADAL" clId="{E91CDCDF-A55B-49BD-B810-D01C479555A6}" dt="2022-12-06T18:55:01.823" v="555" actId="1076"/>
            <ac:spMkLst>
              <pc:docMk/>
              <pc:sldMasterMk cId="218681025" sldId="2147483648"/>
              <pc:sldLayoutMk cId="722561439" sldId="2147483649"/>
              <ac:spMk id="20" creationId="{A93AA5AA-23C4-1373-F313-958EBF26DD59}"/>
            </ac:spMkLst>
          </pc:spChg>
          <pc:spChg chg="add mod">
            <ac:chgData name="David Gibson" userId="84f16409-35aa-496c-9d5b-c573bc27627a" providerId="ADAL" clId="{E91CDCDF-A55B-49BD-B810-D01C479555A6}" dt="2022-12-06T18:55:14.069" v="557" actId="1076"/>
            <ac:spMkLst>
              <pc:docMk/>
              <pc:sldMasterMk cId="218681025" sldId="2147483648"/>
              <pc:sldLayoutMk cId="722561439" sldId="2147483649"/>
              <ac:spMk id="21" creationId="{FE63A24F-30B7-947F-EBE9-E61A2ADF7619}"/>
            </ac:spMkLst>
          </pc:spChg>
        </pc:sldLayoutChg>
        <pc:sldLayoutChg chg="del replTag">
          <pc:chgData name="David Gibson" userId="84f16409-35aa-496c-9d5b-c573bc27627a" providerId="ADAL" clId="{E91CDCDF-A55B-49BD-B810-D01C479555A6}" dt="2022-12-06T18:49:30.650" v="410" actId="2696"/>
          <pc:sldLayoutMkLst>
            <pc:docMk/>
            <pc:sldMasterMk cId="218681025" sldId="2147483648"/>
            <pc:sldLayoutMk cId="3711674172" sldId="2147483649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132" v="412" actId="2696"/>
          <pc:sldLayoutMkLst>
            <pc:docMk/>
            <pc:sldMasterMk cId="218681025" sldId="2147483648"/>
            <pc:sldLayoutMk cId="3132965033" sldId="2147483650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162" v="414" actId="2696"/>
          <pc:sldLayoutMkLst>
            <pc:docMk/>
            <pc:sldMasterMk cId="218681025" sldId="2147483648"/>
            <pc:sldLayoutMk cId="1075672831" sldId="2147483651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201" v="416" actId="2696"/>
          <pc:sldLayoutMkLst>
            <pc:docMk/>
            <pc:sldMasterMk cId="218681025" sldId="2147483648"/>
            <pc:sldLayoutMk cId="1570863679" sldId="2147483652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236" v="418" actId="2696"/>
          <pc:sldLayoutMkLst>
            <pc:docMk/>
            <pc:sldMasterMk cId="218681025" sldId="2147483648"/>
            <pc:sldLayoutMk cId="3051200174" sldId="2147483653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257" v="420" actId="2696"/>
          <pc:sldLayoutMkLst>
            <pc:docMk/>
            <pc:sldMasterMk cId="218681025" sldId="2147483648"/>
            <pc:sldLayoutMk cId="145138095" sldId="2147483654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284" v="422" actId="2696"/>
          <pc:sldLayoutMkLst>
            <pc:docMk/>
            <pc:sldMasterMk cId="218681025" sldId="2147483648"/>
            <pc:sldLayoutMk cId="3998729298" sldId="2147483655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313" v="424" actId="2696"/>
          <pc:sldLayoutMkLst>
            <pc:docMk/>
            <pc:sldMasterMk cId="218681025" sldId="2147483648"/>
            <pc:sldLayoutMk cId="2916632022" sldId="2147483656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348" v="426" actId="2696"/>
          <pc:sldLayoutMkLst>
            <pc:docMk/>
            <pc:sldMasterMk cId="218681025" sldId="2147483648"/>
            <pc:sldLayoutMk cId="3077403888" sldId="2147483657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373" v="428" actId="2696"/>
          <pc:sldLayoutMkLst>
            <pc:docMk/>
            <pc:sldMasterMk cId="218681025" sldId="2147483648"/>
            <pc:sldLayoutMk cId="4165511071" sldId="2147483658"/>
          </pc:sldLayoutMkLst>
        </pc:sldLayoutChg>
        <pc:sldLayoutChg chg="del replTag">
          <pc:chgData name="David Gibson" userId="84f16409-35aa-496c-9d5b-c573bc27627a" providerId="ADAL" clId="{E91CDCDF-A55B-49BD-B810-D01C479555A6}" dt="2022-12-06T18:49:31.400" v="430" actId="2696"/>
          <pc:sldLayoutMkLst>
            <pc:docMk/>
            <pc:sldMasterMk cId="218681025" sldId="2147483648"/>
            <pc:sldLayoutMk cId="234918113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CE9DE-3C54-4DB7-45B4-B465CAB95A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909711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30821A1-80B9-44AC-7AD3-7AA3997ECA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5600" y="3003453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44768B8-BD0B-BE1E-EE77-F710A052B6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5600" y="4157003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CEB13ED-9443-7E65-4EB9-0A5CDAB4F9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5950" y="968327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C66332E-C0DA-EAFC-B71B-1E150C4A3E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25950" y="4121835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5ED244B-638C-7568-34A1-A8625B7A49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718940" y="968327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6A5E71A-9F5B-62FC-01A3-B3B67525B3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18940" y="4121835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E22A3D1-565D-7AA7-121F-D8EB0BB2BE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5600" y="6096001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0A1F4CA-3B5B-0B9D-889E-54284AF3E5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5950" y="6096001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0CB001C6-B5C0-30C4-DA78-69E201CF6E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18940" y="6096001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AFA4B4B-1115-9562-C2DD-EB25A2FE59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5950" y="3003453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87920B3-F7F0-CCDB-C06A-1B429CBC87D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18940" y="3003453"/>
            <a:ext cx="3340100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actions</a:t>
            </a:r>
            <a:endParaRPr lang="en-GB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D8C8718-72D8-0639-C374-B50C885EDF7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39630" y="1956582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7CC8C949-E825-82B0-ED95-06E1E0FEDF4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45051" y="1955410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0C825AAC-2C91-C15B-D0E5-4AC702450FA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914596" y="1955410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0D8F402-D7EB-185E-99F8-4D43130C390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39630" y="5126502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A93AA5AA-23C4-1373-F313-958EBF26DD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45050" y="5126502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E63A24F-30B7-947F-EBE9-E61A2ADF76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914595" y="5126502"/>
            <a:ext cx="2192997" cy="58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Ideas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256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png"/><Relationship Id="rId3" Type="http://schemas.openxmlformats.org/officeDocument/2006/relationships/tags" Target="../tags/tag2.xml"/><Relationship Id="rId7" Type="http://schemas.openxmlformats.org/officeDocument/2006/relationships/image" Target="../media/image4.svg"/><Relationship Id="rId12" Type="http://schemas.openxmlformats.org/officeDocument/2006/relationships/image" Target="../media/image9.svg"/><Relationship Id="rId2" Type="http://schemas.openxmlformats.org/officeDocument/2006/relationships/theme" Target="../theme/theme1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svg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4" descr="Fusée avec un remplissage uni">
            <a:extLst>
              <a:ext uri="{FF2B5EF4-FFF2-40B4-BE49-F238E27FC236}">
                <a16:creationId xmlns:a16="http://schemas.microsoft.com/office/drawing/2014/main" id="{F10D077B-0074-CA53-C136-C414003D55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98725" y="1634482"/>
            <a:ext cx="900000" cy="900000"/>
          </a:xfrm>
          <a:prstGeom prst="rect">
            <a:avLst/>
          </a:prstGeom>
        </p:spPr>
      </p:pic>
      <p:pic>
        <p:nvPicPr>
          <p:cNvPr id="8" name="Graphique 8" descr="Feux d’artifice contour">
            <a:extLst>
              <a:ext uri="{FF2B5EF4-FFF2-40B4-BE49-F238E27FC236}">
                <a16:creationId xmlns:a16="http://schemas.microsoft.com/office/drawing/2014/main" id="{3BDE4064-415A-0DF9-D734-68DAFF609A4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86466" y="4841204"/>
            <a:ext cx="900000" cy="900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D76CA8-39C1-B7A6-05D1-283637018B14}"/>
              </a:ext>
            </a:extLst>
          </p:cNvPr>
          <p:cNvSpPr/>
          <p:nvPr userDrawn="1"/>
        </p:nvSpPr>
        <p:spPr>
          <a:xfrm>
            <a:off x="250990" y="654419"/>
            <a:ext cx="3492000" cy="90000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rgbClr val="FFC000"/>
                </a:solidFill>
              </a:rPr>
              <a:t>Notes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DCC258-9B6C-DB22-616C-204F66D73C46}"/>
              </a:ext>
            </a:extLst>
          </p:cNvPr>
          <p:cNvSpPr/>
          <p:nvPr userDrawn="1"/>
        </p:nvSpPr>
        <p:spPr>
          <a:xfrm>
            <a:off x="250990" y="2678858"/>
            <a:ext cx="3492000" cy="90000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rgbClr val="FFC000"/>
                </a:solidFill>
              </a:rPr>
              <a:t>Actions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27941-E1F4-907F-E793-039F3E7A0A21}"/>
              </a:ext>
            </a:extLst>
          </p:cNvPr>
          <p:cNvSpPr/>
          <p:nvPr userDrawn="1"/>
        </p:nvSpPr>
        <p:spPr>
          <a:xfrm>
            <a:off x="250990" y="3831553"/>
            <a:ext cx="3492000" cy="900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6"/>
                </a:solidFill>
              </a:rPr>
              <a:t>Notes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B374FF-B9DD-74F9-92F5-EC7D4BBB240C}"/>
              </a:ext>
            </a:extLst>
          </p:cNvPr>
          <p:cNvSpPr/>
          <p:nvPr userDrawn="1"/>
        </p:nvSpPr>
        <p:spPr>
          <a:xfrm>
            <a:off x="250990" y="5821267"/>
            <a:ext cx="3492000" cy="900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6"/>
                </a:solidFill>
              </a:rPr>
              <a:t>Actions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6856E4-50FA-13F6-D073-2E4B3EE148D5}"/>
              </a:ext>
            </a:extLst>
          </p:cNvPr>
          <p:cNvSpPr/>
          <p:nvPr userDrawn="1"/>
        </p:nvSpPr>
        <p:spPr>
          <a:xfrm>
            <a:off x="4365531" y="654419"/>
            <a:ext cx="3492000" cy="900000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</a:rPr>
              <a:t>Notes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34CECD-D789-EA75-8B8D-003464B98E09}"/>
              </a:ext>
            </a:extLst>
          </p:cNvPr>
          <p:cNvSpPr/>
          <p:nvPr userDrawn="1"/>
        </p:nvSpPr>
        <p:spPr>
          <a:xfrm>
            <a:off x="4365531" y="2678858"/>
            <a:ext cx="3492000" cy="900000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</a:rPr>
              <a:t>Actions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38DDE6-337E-9963-478F-5A0E165AE367}"/>
              </a:ext>
            </a:extLst>
          </p:cNvPr>
          <p:cNvSpPr/>
          <p:nvPr userDrawn="1"/>
        </p:nvSpPr>
        <p:spPr>
          <a:xfrm>
            <a:off x="8631544" y="654419"/>
            <a:ext cx="3492000" cy="900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baseline="0" dirty="0">
                <a:solidFill>
                  <a:srgbClr val="7030A0"/>
                </a:solidFill>
              </a:rPr>
              <a:t>Notes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F18093-D417-DAE7-4A92-7C2B2E4F9847}"/>
              </a:ext>
            </a:extLst>
          </p:cNvPr>
          <p:cNvSpPr/>
          <p:nvPr userDrawn="1"/>
        </p:nvSpPr>
        <p:spPr>
          <a:xfrm>
            <a:off x="8631544" y="2678858"/>
            <a:ext cx="3492000" cy="900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baseline="0" dirty="0">
                <a:solidFill>
                  <a:srgbClr val="7030A0"/>
                </a:solidFill>
              </a:rPr>
              <a:t>Actions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70F376-0AD1-62BA-F736-B9697212FA98}"/>
              </a:ext>
            </a:extLst>
          </p:cNvPr>
          <p:cNvSpPr/>
          <p:nvPr userDrawn="1"/>
        </p:nvSpPr>
        <p:spPr>
          <a:xfrm>
            <a:off x="4365531" y="3831553"/>
            <a:ext cx="3492000" cy="90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1"/>
                </a:solidFill>
              </a:rPr>
              <a:t>Notes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F9C050-6E2C-81FB-8D37-3D19E1B141D2}"/>
              </a:ext>
            </a:extLst>
          </p:cNvPr>
          <p:cNvSpPr/>
          <p:nvPr userDrawn="1"/>
        </p:nvSpPr>
        <p:spPr>
          <a:xfrm>
            <a:off x="4365531" y="5821267"/>
            <a:ext cx="3492000" cy="90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1"/>
                </a:solidFill>
              </a:rPr>
              <a:t>Actions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299E40-A31C-AC83-48FB-42AD3B191BF7}"/>
              </a:ext>
            </a:extLst>
          </p:cNvPr>
          <p:cNvSpPr/>
          <p:nvPr userDrawn="1"/>
        </p:nvSpPr>
        <p:spPr>
          <a:xfrm>
            <a:off x="8631544" y="3831553"/>
            <a:ext cx="3492000" cy="9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rgbClr val="FF0000"/>
                </a:solidFill>
              </a:rPr>
              <a:t>Notes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1388D2-792F-CFC4-A8BA-798D21C7F84D}"/>
              </a:ext>
            </a:extLst>
          </p:cNvPr>
          <p:cNvSpPr/>
          <p:nvPr userDrawn="1"/>
        </p:nvSpPr>
        <p:spPr>
          <a:xfrm>
            <a:off x="8631544" y="5821267"/>
            <a:ext cx="3492000" cy="9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rgbClr val="FF0000"/>
                </a:solidFill>
              </a:rPr>
              <a:t>Actions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6498D3-4B71-0116-0470-77CC7796C16B}"/>
              </a:ext>
            </a:extLst>
          </p:cNvPr>
          <p:cNvSpPr/>
          <p:nvPr userDrawn="1"/>
        </p:nvSpPr>
        <p:spPr>
          <a:xfrm>
            <a:off x="3883783" y="0"/>
            <a:ext cx="360000" cy="6858000"/>
          </a:xfrm>
          <a:prstGeom prst="rect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6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 WAYS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TO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ADD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VARIETY 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68FECE-64EB-CF66-1512-AA271CA426E1}"/>
              </a:ext>
            </a:extLst>
          </p:cNvPr>
          <p:cNvSpPr/>
          <p:nvPr userDrawn="1"/>
        </p:nvSpPr>
        <p:spPr>
          <a:xfrm>
            <a:off x="8084337" y="0"/>
            <a:ext cx="360000" cy="6857999"/>
          </a:xfrm>
          <a:prstGeom prst="rect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TO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 YOUR </a:t>
            </a: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TRAINING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55EFC4-B516-D158-7560-A72CF42C0E1D}"/>
              </a:ext>
            </a:extLst>
          </p:cNvPr>
          <p:cNvSpPr/>
          <p:nvPr userDrawn="1"/>
        </p:nvSpPr>
        <p:spPr>
          <a:xfrm>
            <a:off x="1510990" y="1648659"/>
            <a:ext cx="2232000" cy="90000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400" dirty="0">
                <a:solidFill>
                  <a:srgbClr val="FFC000"/>
                </a:solidFill>
              </a:rPr>
              <a:t>Ideas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094A1E3-0F34-2471-40B5-6773A0142FE9}"/>
              </a:ext>
            </a:extLst>
          </p:cNvPr>
          <p:cNvSpPr/>
          <p:nvPr userDrawn="1"/>
        </p:nvSpPr>
        <p:spPr>
          <a:xfrm>
            <a:off x="1510990" y="4841204"/>
            <a:ext cx="2232000" cy="900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6"/>
                </a:solidFill>
              </a:rPr>
              <a:t>Ideas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32A165-19A8-FE2F-31FA-9C7E39BB5162}"/>
              </a:ext>
            </a:extLst>
          </p:cNvPr>
          <p:cNvSpPr/>
          <p:nvPr userDrawn="1"/>
        </p:nvSpPr>
        <p:spPr>
          <a:xfrm>
            <a:off x="5625531" y="1648659"/>
            <a:ext cx="2232000" cy="900000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</a:rPr>
              <a:t>Ideas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DDFD5C-C4E8-2DF8-921A-8F051A6671DC}"/>
              </a:ext>
            </a:extLst>
          </p:cNvPr>
          <p:cNvSpPr/>
          <p:nvPr userDrawn="1"/>
        </p:nvSpPr>
        <p:spPr>
          <a:xfrm>
            <a:off x="9891544" y="1648659"/>
            <a:ext cx="2232000" cy="900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baseline="0" dirty="0">
                <a:solidFill>
                  <a:srgbClr val="7030A0"/>
                </a:solidFill>
              </a:rPr>
              <a:t>Ideas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8CED4F-7DE6-791F-B023-4C2C99FCE5B7}"/>
              </a:ext>
            </a:extLst>
          </p:cNvPr>
          <p:cNvSpPr/>
          <p:nvPr userDrawn="1"/>
        </p:nvSpPr>
        <p:spPr>
          <a:xfrm>
            <a:off x="9891544" y="4841204"/>
            <a:ext cx="2232000" cy="90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rgbClr val="FF0000"/>
                </a:solidFill>
              </a:rPr>
              <a:t>Ideas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7FE308-F23B-8C58-DF3B-5F1277D71164}"/>
              </a:ext>
            </a:extLst>
          </p:cNvPr>
          <p:cNvSpPr/>
          <p:nvPr userDrawn="1"/>
        </p:nvSpPr>
        <p:spPr>
          <a:xfrm>
            <a:off x="5625531" y="4841204"/>
            <a:ext cx="2232000" cy="90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dirty="0">
                <a:solidFill>
                  <a:schemeClr val="accent1"/>
                </a:solidFill>
              </a:rPr>
              <a:t>Ideas</a:t>
            </a:r>
          </a:p>
        </p:txBody>
      </p:sp>
      <p:pic>
        <p:nvPicPr>
          <p:cNvPr id="29" name="Picture 28" descr="Logo, company name&#10;&#10;Description automatically generated">
            <a:extLst>
              <a:ext uri="{FF2B5EF4-FFF2-40B4-BE49-F238E27FC236}">
                <a16:creationId xmlns:a16="http://schemas.microsoft.com/office/drawing/2014/main" id="{9E8D9CF8-5960-9CF6-F249-5D1C5FA1E5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4896" y="37704"/>
            <a:ext cx="548648" cy="54391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D403C9C-7287-EC81-E9C9-88D05BE172A3}"/>
              </a:ext>
            </a:extLst>
          </p:cNvPr>
          <p:cNvSpPr txBox="1"/>
          <p:nvPr userDrawn="1"/>
        </p:nvSpPr>
        <p:spPr>
          <a:xfrm>
            <a:off x="9625773" y="171961"/>
            <a:ext cx="1949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CCD8F2"/>
                </a:solidFill>
              </a:rPr>
              <a:t>Eureka Training Community</a:t>
            </a:r>
          </a:p>
        </p:txBody>
      </p:sp>
      <p:pic>
        <p:nvPicPr>
          <p:cNvPr id="31" name="Graphic 30" descr="Megaphone with solid fill">
            <a:extLst>
              <a:ext uri="{FF2B5EF4-FFF2-40B4-BE49-F238E27FC236}">
                <a16:creationId xmlns:a16="http://schemas.microsoft.com/office/drawing/2014/main" id="{A6782109-761A-92B8-2DC4-623AD1B502E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0116" y="1589144"/>
            <a:ext cx="900000" cy="900000"/>
          </a:xfrm>
          <a:prstGeom prst="rect">
            <a:avLst/>
          </a:prstGeom>
        </p:spPr>
      </p:pic>
      <p:pic>
        <p:nvPicPr>
          <p:cNvPr id="32" name="Graphic 31" descr="Teacher with solid fill">
            <a:extLst>
              <a:ext uri="{FF2B5EF4-FFF2-40B4-BE49-F238E27FC236}">
                <a16:creationId xmlns:a16="http://schemas.microsoft.com/office/drawing/2014/main" id="{57EAB59E-2533-1C3D-1510-1EF1BBE9D32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95912" y="4841204"/>
            <a:ext cx="900000" cy="900000"/>
          </a:xfrm>
          <a:prstGeom prst="rect">
            <a:avLst/>
          </a:prstGeom>
        </p:spPr>
      </p:pic>
      <p:pic>
        <p:nvPicPr>
          <p:cNvPr id="33" name="Graphic 32" descr="Medal with solid fill">
            <a:extLst>
              <a:ext uri="{FF2B5EF4-FFF2-40B4-BE49-F238E27FC236}">
                <a16:creationId xmlns:a16="http://schemas.microsoft.com/office/drawing/2014/main" id="{2C1995D0-952A-35B1-DF6C-52680E1D188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70116" y="4841204"/>
            <a:ext cx="900000" cy="900000"/>
          </a:xfrm>
          <a:prstGeom prst="rect">
            <a:avLst/>
          </a:prstGeom>
        </p:spPr>
      </p:pic>
      <p:pic>
        <p:nvPicPr>
          <p:cNvPr id="34" name="Graphique 5" descr="Intelligence artificielle avec un remplissage uni">
            <a:extLst>
              <a:ext uri="{FF2B5EF4-FFF2-40B4-BE49-F238E27FC236}">
                <a16:creationId xmlns:a16="http://schemas.microsoft.com/office/drawing/2014/main" id="{789D7861-1E16-8D36-DAD3-A04DFB235B3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717940" y="1632085"/>
            <a:ext cx="900000" cy="90000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21868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BA7944-480C-2CDE-3268-552D7B4199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359AE-B47A-6812-B29D-776C0595DE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CDCA3-8A72-F272-6C67-F8985E4D39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789F5-93F3-6A7E-EA47-A7F728ABA7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AA4E17-0E1A-609C-F0FF-CE66AF7670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000F9D-CFD4-C06C-32B3-12F28BF4F2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5B5DFB-86F0-D075-B3A8-CE4CBDAE01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628E285-B1D5-51CB-55B9-DDF074ED7BB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1688F6A-0BFC-DE1A-02D9-9594D48DDC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EE1A-9DB1-4A36-0523-B691B49D39C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5B5AE7B-3A5F-2DC0-7160-661371AB774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B1A46F7-71A9-6CB4-8998-F63B5F6F71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272DDD3-32A9-81E1-C45B-2DE3D43C856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AD8FA03-C451-1C6C-D997-6BEC172C4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CC327BE-8EC0-DF18-504E-C3E14E257B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7A52E7B-BBD2-DF37-26DF-FD5980CAE6D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A0CAB9B-C8AC-DF44-BEF7-D2463171D68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435B982-61A0-E111-BFFE-E11BF4C8D49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507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THÈME OFFICE" val="9ghAxxxR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Peger</dc:creator>
  <cp:lastModifiedBy>David Gibson</cp:lastModifiedBy>
  <cp:revision>2</cp:revision>
  <dcterms:created xsi:type="dcterms:W3CDTF">2022-11-15T16:26:42Z</dcterms:created>
  <dcterms:modified xsi:type="dcterms:W3CDTF">2022-12-06T18:57:57Z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78ACE445-D539-4EB7-85A6-D3979FD0B08E</vt:lpwstr>
  </property>
  <property fmtid="{D5CDD505-2E9C-101B-9397-08002B2CF9AE}" pid="3" name="ArticulatePath">
    <vt:lpwstr>Set Pedagogique</vt:lpwstr>
  </property>
</Properties>
</file>