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9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66731" autoAdjust="0"/>
  </p:normalViewPr>
  <p:slideViewPr>
    <p:cSldViewPr snapToGrid="0" showGuides="1">
      <p:cViewPr varScale="1">
        <p:scale>
          <a:sx n="44" d="100"/>
          <a:sy n="44" d="100"/>
        </p:scale>
        <p:origin x="1470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FA8A7-2051-4394-A954-D7613B6A4D6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ACF34-C3C0-43FE-A1C7-CA7739BF8B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3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Break The Wall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Insert (or paste) an image onto this page (make it fill as much of the page as possible).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With the image selected, use ‘Send to Back.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To use the slide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Make sure that you’re in Slide Show (presentation mode)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As learners give you a number, click the number and the associated block will be hidden revealing that part of the image below the numbers.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FA598D-961D-4650-854D-598A9E4718F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07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5DE1C-3CBF-908F-F0BC-20C9D63C6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224A41-F94E-178E-C680-426531512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3CDC3-46E3-E88D-E0C2-5393849A3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8FAD6-840F-5D00-FE96-3D69BC888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5271D-527F-2971-F129-BCCF9C2A2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35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1101-956C-78E7-19A2-76CE668D5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030CB-7FCC-02A6-A3FB-19975582C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2C119-315C-67B0-FD85-D0E206FD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44A20-A6E4-6F0F-AE8D-24E8E4FD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88716-E601-9C85-CED4-10684F7B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57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9BF24-474B-913E-1D86-F932FD22AD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CB3E9D-2460-A625-50B6-7C58BC469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7A9C2-0C1D-3376-8DF6-E234CC03A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3130F-F777-3BC5-4E89-5A08E6DC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EA235-8DE2-248B-2428-A09D871BE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57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8D934-45C2-656C-2E66-7CCAD0E0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EFDAF-2C59-9706-4A0F-10E078294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5F40C-888C-5274-C0A1-9CE35445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E43E1-3F6D-7F1A-375B-9982732FB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A19C1-4886-CC0B-D261-1D555B9F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D3C8E-E021-A6E3-B8C6-6B6F7AE2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C088E-C3DA-F05A-31A2-6D88AB1E7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CC649-CAF8-CA5E-A1F7-F6960ADF3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C4D16-8B49-74EF-92DB-693FBAD5F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5E957-733E-9965-F929-F9DB94946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0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7D042-EE4B-4EB8-6004-724A303C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19030-F001-C88A-FCDD-74296D8FC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C1425-1688-2B61-41C1-11FC7C272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2B1AEE-FDF9-BC47-FED0-4EE3CB23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BD1DC-1377-79E8-086B-9F19FE11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E20A7-076B-A322-924D-5EC05CBDA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42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E456-A84F-7CC7-69E2-BBE30B3BE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0472B-B258-90A1-A0C5-C3AE1E3D1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054A3-1FB5-6D14-3F8A-FC2697D9E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48447-F6A6-D52F-7646-A5AEA9D1A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2715EC-38A8-1BD2-28CF-7FB958660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66A4DD-8E2E-4149-B6AB-63C74497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25664-1D8F-D978-6A18-202116DE6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64F246-41CB-E727-6003-2F93B1D24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89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0A34B-FA46-4572-50F7-6D156AFDD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106C32-D943-A3FE-77FF-559E67855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BAA42-15FB-ADDF-4F78-01E484D36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881C5-CE83-DA88-877B-30D973F6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97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66769-A35A-8A4E-7173-D9F00473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A049C0-9384-D955-7941-7F3DC5D4F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76A1AA-00AB-ACB0-A399-7E1BE6E4D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33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BBD90-22DA-9219-C5D0-D4A5DAF2B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A91EE-653F-AAA4-7B82-D42BC6F18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1FE7F-F48C-0A87-ADDD-AA61910C9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89306-F906-7601-F03B-AE664EA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6F78E-56E9-90D2-300F-F437BD8E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B6966-9445-20B0-014C-F8426F93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7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3C8BB-F7E0-364A-5884-086CD547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0D9CD3-178A-E734-D4BC-BF8348E45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D791F-5973-4A7C-A64E-C662DCD3D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D5694-E6BB-7B48-8888-665352652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2942E-AC4E-CB93-65C2-8823265E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C8FA86-6204-805E-81BE-14C20A99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61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D9F3A6-A6B7-016B-6FB5-918F5559A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03549-1367-43C1-28EE-E0FF1086C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C35F2-D2A8-AF04-1743-195932CC3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A277-2010-4918-9066-AF887C334B71}" type="datetimeFigureOut">
              <a:rPr lang="en-GB" smtClean="0"/>
              <a:t>05/01/2023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750B9-E5F4-DAB0-E918-0EEB705AB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820E4-2E07-ECA3-74CA-5E09A31A0D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320BE-376E-4A1D-89BE-CDC53905F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51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79E710FE-0504-4CCB-A4AC-26917308C652}"/>
              </a:ext>
            </a:extLst>
          </p:cNvPr>
          <p:cNvGrpSpPr/>
          <p:nvPr/>
        </p:nvGrpSpPr>
        <p:grpSpPr>
          <a:xfrm>
            <a:off x="8773520" y="0"/>
            <a:ext cx="3418480" cy="2879604"/>
            <a:chOff x="8773520" y="0"/>
            <a:chExt cx="3418480" cy="287960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8A6FA97-6AB0-4728-97CB-D84843CF3266}"/>
                </a:ext>
              </a:extLst>
            </p:cNvPr>
            <p:cNvSpPr/>
            <p:nvPr/>
          </p:nvSpPr>
          <p:spPr>
            <a:xfrm>
              <a:off x="10482760" y="0"/>
              <a:ext cx="1709240" cy="95986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6794650-C667-49D5-8CA8-9B2088D720D4}"/>
                </a:ext>
              </a:extLst>
            </p:cNvPr>
            <p:cNvSpPr/>
            <p:nvPr/>
          </p:nvSpPr>
          <p:spPr>
            <a:xfrm>
              <a:off x="8773520" y="959868"/>
              <a:ext cx="1709240" cy="95986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13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A99743A-2DB2-4D50-96A6-3B27EBA3EBB2}"/>
                </a:ext>
              </a:extLst>
            </p:cNvPr>
            <p:cNvSpPr/>
            <p:nvPr/>
          </p:nvSpPr>
          <p:spPr>
            <a:xfrm>
              <a:off x="10482760" y="959868"/>
              <a:ext cx="1709240" cy="959868"/>
            </a:xfrm>
            <a:prstGeom prst="rect">
              <a:avLst/>
            </a:prstGeom>
            <a:solidFill>
              <a:srgbClr val="00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14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BF99D-AB08-4B75-BE28-2FD6CB45E5C7}"/>
                </a:ext>
              </a:extLst>
            </p:cNvPr>
            <p:cNvSpPr/>
            <p:nvPr/>
          </p:nvSpPr>
          <p:spPr>
            <a:xfrm>
              <a:off x="8773520" y="1919736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48B819-45DA-4791-A48C-9812E6F32D55}"/>
                </a:ext>
              </a:extLst>
            </p:cNvPr>
            <p:cNvSpPr/>
            <p:nvPr/>
          </p:nvSpPr>
          <p:spPr>
            <a:xfrm>
              <a:off x="10482760" y="1919736"/>
              <a:ext cx="1709240" cy="95986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21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33E98234-9D13-4519-B32B-3DB6AE0537A2}"/>
              </a:ext>
            </a:extLst>
          </p:cNvPr>
          <p:cNvGrpSpPr/>
          <p:nvPr/>
        </p:nvGrpSpPr>
        <p:grpSpPr>
          <a:xfrm>
            <a:off x="0" y="-2"/>
            <a:ext cx="5127720" cy="2879604"/>
            <a:chOff x="0" y="0"/>
            <a:chExt cx="5127720" cy="287960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65BFD6C-F0B0-4543-86E7-6FF2335523D6}"/>
                </a:ext>
              </a:extLst>
            </p:cNvPr>
            <p:cNvSpPr/>
            <p:nvPr/>
          </p:nvSpPr>
          <p:spPr>
            <a:xfrm>
              <a:off x="3418480" y="0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F9BCEC-9300-4E8F-AB2C-95A12D2028F9}"/>
                </a:ext>
              </a:extLst>
            </p:cNvPr>
            <p:cNvSpPr/>
            <p:nvPr/>
          </p:nvSpPr>
          <p:spPr>
            <a:xfrm>
              <a:off x="0" y="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B26F81-5739-4A49-B948-441415E7B53E}"/>
                </a:ext>
              </a:extLst>
            </p:cNvPr>
            <p:cNvSpPr/>
            <p:nvPr/>
          </p:nvSpPr>
          <p:spPr>
            <a:xfrm>
              <a:off x="1709240" y="0"/>
              <a:ext cx="1709240" cy="95986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27DDA07-4BD8-4572-94AB-3A9A4AD1A2E9}"/>
                </a:ext>
              </a:extLst>
            </p:cNvPr>
            <p:cNvSpPr/>
            <p:nvPr/>
          </p:nvSpPr>
          <p:spPr>
            <a:xfrm>
              <a:off x="3418480" y="959868"/>
              <a:ext cx="1709240" cy="95986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10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40B4B58-7D76-474B-AE31-989EAB8051B2}"/>
                </a:ext>
              </a:extLst>
            </p:cNvPr>
            <p:cNvSpPr/>
            <p:nvPr/>
          </p:nvSpPr>
          <p:spPr>
            <a:xfrm>
              <a:off x="0" y="959868"/>
              <a:ext cx="1709240" cy="959868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F3F28E2-2C75-47DC-A3A6-D4B2117F7650}"/>
                </a:ext>
              </a:extLst>
            </p:cNvPr>
            <p:cNvSpPr/>
            <p:nvPr/>
          </p:nvSpPr>
          <p:spPr>
            <a:xfrm>
              <a:off x="1709240" y="959868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9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1AB946-C57D-4FF7-9C4E-C2C4648EA06C}"/>
                </a:ext>
              </a:extLst>
            </p:cNvPr>
            <p:cNvSpPr/>
            <p:nvPr/>
          </p:nvSpPr>
          <p:spPr>
            <a:xfrm>
              <a:off x="3418480" y="1919736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17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ED36F27-FD3B-453E-9BFB-6979A6201B60}"/>
                </a:ext>
              </a:extLst>
            </p:cNvPr>
            <p:cNvSpPr/>
            <p:nvPr/>
          </p:nvSpPr>
          <p:spPr>
            <a:xfrm>
              <a:off x="0" y="1919736"/>
              <a:ext cx="1709240" cy="959868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15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08B6AC7-37CE-4290-9DC0-EE2A179E83DD}"/>
                </a:ext>
              </a:extLst>
            </p:cNvPr>
            <p:cNvSpPr/>
            <p:nvPr/>
          </p:nvSpPr>
          <p:spPr>
            <a:xfrm>
              <a:off x="1709240" y="1919736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16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4FD1127D-990A-4BFB-95A8-7D0B9B8CDF64}"/>
              </a:ext>
            </a:extLst>
          </p:cNvPr>
          <p:cNvGrpSpPr/>
          <p:nvPr/>
        </p:nvGrpSpPr>
        <p:grpSpPr>
          <a:xfrm>
            <a:off x="5127720" y="0"/>
            <a:ext cx="5355040" cy="2879604"/>
            <a:chOff x="5127720" y="0"/>
            <a:chExt cx="5355040" cy="287960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3B1E18A-C817-469B-BFA5-860595CBAE1D}"/>
                </a:ext>
              </a:extLst>
            </p:cNvPr>
            <p:cNvSpPr/>
            <p:nvPr/>
          </p:nvSpPr>
          <p:spPr>
            <a:xfrm>
              <a:off x="8773520" y="0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33BABFA-4D04-4AFD-9A5F-39D70CD1AD07}"/>
                </a:ext>
              </a:extLst>
            </p:cNvPr>
            <p:cNvSpPr/>
            <p:nvPr/>
          </p:nvSpPr>
          <p:spPr>
            <a:xfrm>
              <a:off x="5127720" y="0"/>
              <a:ext cx="193656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A366DD-F6B3-40D0-8DCF-3706E5538E2C}"/>
                </a:ext>
              </a:extLst>
            </p:cNvPr>
            <p:cNvSpPr/>
            <p:nvPr/>
          </p:nvSpPr>
          <p:spPr>
            <a:xfrm>
              <a:off x="7064280" y="0"/>
              <a:ext cx="1709240" cy="95986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1476D2-9E52-45A2-A0A5-A4AC943CB09D}"/>
                </a:ext>
              </a:extLst>
            </p:cNvPr>
            <p:cNvSpPr/>
            <p:nvPr/>
          </p:nvSpPr>
          <p:spPr>
            <a:xfrm>
              <a:off x="7064280" y="959868"/>
              <a:ext cx="1709240" cy="95986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12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B7EF748-0F39-49EE-B691-0BC73793B4C6}"/>
                </a:ext>
              </a:extLst>
            </p:cNvPr>
            <p:cNvSpPr/>
            <p:nvPr/>
          </p:nvSpPr>
          <p:spPr>
            <a:xfrm>
              <a:off x="5127720" y="1919736"/>
              <a:ext cx="193656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18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EC7B525-26D6-4731-905B-4E9BD0586751}"/>
                </a:ext>
              </a:extLst>
            </p:cNvPr>
            <p:cNvSpPr/>
            <p:nvPr/>
          </p:nvSpPr>
          <p:spPr>
            <a:xfrm>
              <a:off x="7064280" y="1919736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19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DCD1233-44D4-49B5-B8CC-96F6975BAB7A}"/>
                </a:ext>
              </a:extLst>
            </p:cNvPr>
            <p:cNvSpPr/>
            <p:nvPr/>
          </p:nvSpPr>
          <p:spPr>
            <a:xfrm>
              <a:off x="5127720" y="959868"/>
              <a:ext cx="1936560" cy="95986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11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2F4A6B7F-71D4-4865-AA07-26AFBCF0F42E}"/>
              </a:ext>
            </a:extLst>
          </p:cNvPr>
          <p:cNvGrpSpPr/>
          <p:nvPr/>
        </p:nvGrpSpPr>
        <p:grpSpPr>
          <a:xfrm>
            <a:off x="7064280" y="2879604"/>
            <a:ext cx="5127720" cy="3978396"/>
            <a:chOff x="7064280" y="2879604"/>
            <a:chExt cx="5127720" cy="397839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21AE72A-9F6E-4BB7-89BF-7CAF2D4616B8}"/>
                </a:ext>
              </a:extLst>
            </p:cNvPr>
            <p:cNvSpPr/>
            <p:nvPr/>
          </p:nvSpPr>
          <p:spPr>
            <a:xfrm>
              <a:off x="8773520" y="3839472"/>
              <a:ext cx="1709240" cy="9598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34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117B6CC-92DF-4C57-BDB0-0F054A3B427A}"/>
                </a:ext>
              </a:extLst>
            </p:cNvPr>
            <p:cNvSpPr/>
            <p:nvPr/>
          </p:nvSpPr>
          <p:spPr>
            <a:xfrm>
              <a:off x="10482760" y="3839472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63F4A8A-76E0-42B9-9B54-E410599E4EA1}"/>
                </a:ext>
              </a:extLst>
            </p:cNvPr>
            <p:cNvSpPr/>
            <p:nvPr/>
          </p:nvSpPr>
          <p:spPr>
            <a:xfrm>
              <a:off x="8773520" y="4799340"/>
              <a:ext cx="1709240" cy="9598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41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E2A0963-07B8-4D12-8EE1-3E410DF0E100}"/>
                </a:ext>
              </a:extLst>
            </p:cNvPr>
            <p:cNvSpPr/>
            <p:nvPr/>
          </p:nvSpPr>
          <p:spPr>
            <a:xfrm>
              <a:off x="10482760" y="479934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42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50664F7-C840-4552-B47E-563D3BE83614}"/>
                </a:ext>
              </a:extLst>
            </p:cNvPr>
            <p:cNvSpPr/>
            <p:nvPr/>
          </p:nvSpPr>
          <p:spPr>
            <a:xfrm>
              <a:off x="7064280" y="4799340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40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DBE149C-4438-4786-87E5-46B1644CDAD0}"/>
                </a:ext>
              </a:extLst>
            </p:cNvPr>
            <p:cNvSpPr/>
            <p:nvPr/>
          </p:nvSpPr>
          <p:spPr>
            <a:xfrm>
              <a:off x="8773520" y="5759208"/>
              <a:ext cx="1709240" cy="10987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48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D0DFB27-8600-451D-95FF-757AD1B5D042}"/>
                </a:ext>
              </a:extLst>
            </p:cNvPr>
            <p:cNvSpPr/>
            <p:nvPr/>
          </p:nvSpPr>
          <p:spPr>
            <a:xfrm>
              <a:off x="10482760" y="5759208"/>
              <a:ext cx="1709240" cy="109879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49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211DE7-1827-4133-B7BD-A62E45E0E483}"/>
                </a:ext>
              </a:extLst>
            </p:cNvPr>
            <p:cNvSpPr/>
            <p:nvPr/>
          </p:nvSpPr>
          <p:spPr>
            <a:xfrm>
              <a:off x="7064280" y="5759208"/>
              <a:ext cx="1709240" cy="109879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47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11B1C22F-D7CE-4F4F-B155-EE7A6A1D6F03}"/>
                </a:ext>
              </a:extLst>
            </p:cNvPr>
            <p:cNvSpPr/>
            <p:nvPr/>
          </p:nvSpPr>
          <p:spPr>
            <a:xfrm>
              <a:off x="8773520" y="2879604"/>
              <a:ext cx="1709240" cy="95986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5AA15F2-9CF7-44B7-A568-31BD956AA8B8}"/>
                </a:ext>
              </a:extLst>
            </p:cNvPr>
            <p:cNvSpPr/>
            <p:nvPr/>
          </p:nvSpPr>
          <p:spPr>
            <a:xfrm>
              <a:off x="10482760" y="2879604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212C794D-6202-4DCD-AC8B-E7CD6AAAAF1E}"/>
              </a:ext>
            </a:extLst>
          </p:cNvPr>
          <p:cNvGrpSpPr/>
          <p:nvPr/>
        </p:nvGrpSpPr>
        <p:grpSpPr>
          <a:xfrm>
            <a:off x="3418480" y="2879604"/>
            <a:ext cx="5355040" cy="3978396"/>
            <a:chOff x="3418480" y="2879604"/>
            <a:chExt cx="5355040" cy="3978396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560BD2-0603-4DB5-96FE-372F957B005B}"/>
                </a:ext>
              </a:extLst>
            </p:cNvPr>
            <p:cNvSpPr/>
            <p:nvPr/>
          </p:nvSpPr>
          <p:spPr>
            <a:xfrm>
              <a:off x="5127720" y="3839472"/>
              <a:ext cx="1936560" cy="95986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32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8DF0C2-FAAE-41CC-A92D-828A17BDA7EB}"/>
                </a:ext>
              </a:extLst>
            </p:cNvPr>
            <p:cNvSpPr/>
            <p:nvPr/>
          </p:nvSpPr>
          <p:spPr>
            <a:xfrm>
              <a:off x="7064280" y="3839472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1E53DEF-5468-4ACA-8B32-FB0074B6375E}"/>
                </a:ext>
              </a:extLst>
            </p:cNvPr>
            <p:cNvSpPr/>
            <p:nvPr/>
          </p:nvSpPr>
          <p:spPr>
            <a:xfrm>
              <a:off x="3418480" y="3839472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4A983E8-CE83-4B0E-BDFB-5A4E656D6C88}"/>
                </a:ext>
              </a:extLst>
            </p:cNvPr>
            <p:cNvSpPr/>
            <p:nvPr/>
          </p:nvSpPr>
          <p:spPr>
            <a:xfrm>
              <a:off x="5127720" y="4799340"/>
              <a:ext cx="1936560" cy="95986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39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0F2BC03-A161-41AB-82B8-8BF7434CE650}"/>
                </a:ext>
              </a:extLst>
            </p:cNvPr>
            <p:cNvSpPr/>
            <p:nvPr/>
          </p:nvSpPr>
          <p:spPr>
            <a:xfrm>
              <a:off x="3418480" y="4799340"/>
              <a:ext cx="170924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38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3F910BA-528F-4410-B9BF-51B15E895238}"/>
                </a:ext>
              </a:extLst>
            </p:cNvPr>
            <p:cNvSpPr/>
            <p:nvPr/>
          </p:nvSpPr>
          <p:spPr>
            <a:xfrm>
              <a:off x="5127720" y="5759208"/>
              <a:ext cx="1936560" cy="1098792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46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5E19132-2595-429E-92F9-7F5D121DC32A}"/>
                </a:ext>
              </a:extLst>
            </p:cNvPr>
            <p:cNvSpPr/>
            <p:nvPr/>
          </p:nvSpPr>
          <p:spPr>
            <a:xfrm>
              <a:off x="3418480" y="5759208"/>
              <a:ext cx="1709240" cy="10987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45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1E69AA2-BA46-479D-9E00-B5E486A31F07}"/>
                </a:ext>
              </a:extLst>
            </p:cNvPr>
            <p:cNvSpPr/>
            <p:nvPr/>
          </p:nvSpPr>
          <p:spPr>
            <a:xfrm>
              <a:off x="5127720" y="2879604"/>
              <a:ext cx="1936560" cy="9598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00E3DFC-1594-42C6-87A3-A20FDA5D0D71}"/>
                </a:ext>
              </a:extLst>
            </p:cNvPr>
            <p:cNvSpPr/>
            <p:nvPr/>
          </p:nvSpPr>
          <p:spPr>
            <a:xfrm>
              <a:off x="7064280" y="2879604"/>
              <a:ext cx="1709240" cy="95986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26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942814F0-491A-4F29-A3A3-380D8044F570}"/>
                </a:ext>
              </a:extLst>
            </p:cNvPr>
            <p:cNvSpPr/>
            <p:nvPr/>
          </p:nvSpPr>
          <p:spPr>
            <a:xfrm>
              <a:off x="3418480" y="2879604"/>
              <a:ext cx="1709240" cy="95986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8176F05A-3119-47C2-9382-D545838085E8}"/>
              </a:ext>
            </a:extLst>
          </p:cNvPr>
          <p:cNvGrpSpPr/>
          <p:nvPr/>
        </p:nvGrpSpPr>
        <p:grpSpPr>
          <a:xfrm>
            <a:off x="0" y="2879604"/>
            <a:ext cx="3418480" cy="3978396"/>
            <a:chOff x="0" y="2879604"/>
            <a:chExt cx="3418480" cy="397839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2ACEFBF-DA29-4FF6-B13D-7D7684CA18AF}"/>
                </a:ext>
              </a:extLst>
            </p:cNvPr>
            <p:cNvSpPr/>
            <p:nvPr/>
          </p:nvSpPr>
          <p:spPr>
            <a:xfrm>
              <a:off x="0" y="3839472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29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76A0BBE-AE06-49CA-93E9-3CAC5D83566D}"/>
                </a:ext>
              </a:extLst>
            </p:cNvPr>
            <p:cNvSpPr/>
            <p:nvPr/>
          </p:nvSpPr>
          <p:spPr>
            <a:xfrm>
              <a:off x="1709240" y="3839472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6E479A7-5A7F-445D-83CB-2BFE64F18F9B}"/>
                </a:ext>
              </a:extLst>
            </p:cNvPr>
            <p:cNvSpPr/>
            <p:nvPr/>
          </p:nvSpPr>
          <p:spPr>
            <a:xfrm>
              <a:off x="0" y="4799340"/>
              <a:ext cx="1709240" cy="95986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36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405D3BD-D15E-4342-8EE8-52020B625385}"/>
                </a:ext>
              </a:extLst>
            </p:cNvPr>
            <p:cNvSpPr/>
            <p:nvPr/>
          </p:nvSpPr>
          <p:spPr>
            <a:xfrm>
              <a:off x="1709240" y="4799340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37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4B2B46D-F817-42F7-8A51-B671BEDD584F}"/>
                </a:ext>
              </a:extLst>
            </p:cNvPr>
            <p:cNvSpPr/>
            <p:nvPr/>
          </p:nvSpPr>
          <p:spPr>
            <a:xfrm>
              <a:off x="0" y="5759208"/>
              <a:ext cx="1709240" cy="1098792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43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017D5AC-04A8-4597-99C0-C21CD17C2270}"/>
                </a:ext>
              </a:extLst>
            </p:cNvPr>
            <p:cNvSpPr/>
            <p:nvPr/>
          </p:nvSpPr>
          <p:spPr>
            <a:xfrm>
              <a:off x="1709240" y="5759208"/>
              <a:ext cx="1709240" cy="10987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44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C424C6D-D1FC-43E9-95F4-1E7DE71D9E74}"/>
                </a:ext>
              </a:extLst>
            </p:cNvPr>
            <p:cNvSpPr/>
            <p:nvPr/>
          </p:nvSpPr>
          <p:spPr>
            <a:xfrm>
              <a:off x="0" y="2879604"/>
              <a:ext cx="1709240" cy="9598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22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60A66B3-7D4C-46D2-A14C-D46CE34EBE60}"/>
                </a:ext>
              </a:extLst>
            </p:cNvPr>
            <p:cNvSpPr/>
            <p:nvPr/>
          </p:nvSpPr>
          <p:spPr>
            <a:xfrm>
              <a:off x="1709240" y="2879604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23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725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1</cp:revision>
  <dcterms:created xsi:type="dcterms:W3CDTF">2023-01-05T14:00:58Z</dcterms:created>
  <dcterms:modified xsi:type="dcterms:W3CDTF">2023-01-05T14:01:54Z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DB8AD902-4BC4-45AE-B595-8560C5593304</vt:lpwstr>
  </property>
  <property fmtid="{D5CDD505-2E9C-101B-9397-08002B2CF9AE}" pid="3" name="ArticulatePath">
    <vt:lpwstr>Presentation1</vt:lpwstr>
  </property>
</Properties>
</file>