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custDataLst>
    <p:tags r:id="rId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3F9DBD1-35A7-42EF-957B-ADFBF96BCC5F}" v="114" dt="2023-01-29T11:24:00.93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68" d="100"/>
          <a:sy n="68" d="100"/>
        </p:scale>
        <p:origin x="550" y="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381E3B-BBE7-C579-ABC1-F000720060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8A099F-94DC-2799-C9CA-C2BC0AEAF0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3C49FD-BDB0-8F55-684B-A6F21C3E1A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F686E-B3EA-4D30-BBB6-4F8BAF64A132}" type="datetimeFigureOut">
              <a:rPr lang="en-GB" smtClean="0"/>
              <a:t>29/01/2023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060EBC-B954-B7ED-0122-1504BA021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8551E3-7958-E42C-E728-2BA4AE923D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713F0-20A9-4F3B-BCEE-A573EDC874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11078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36C80-E087-6D7E-4B97-242C0A9BA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97F1BD-E13C-7962-278D-2F23CD0CF3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BB66FF-234A-91C3-D4E4-4C384575AE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F686E-B3EA-4D30-BBB6-4F8BAF64A132}" type="datetimeFigureOut">
              <a:rPr lang="en-GB" smtClean="0"/>
              <a:t>29/01/2023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2140F3-F353-F2C9-A46B-FE24962D88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D85394-0565-F9DF-C487-FE7E5CA90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713F0-20A9-4F3B-BCEE-A573EDC874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1795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BF28A78-060F-470E-5553-03E847535D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8A9E90-15D6-7485-7ACB-C98378FF4E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655BAB-B571-BE64-4583-1D9947F8E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F686E-B3EA-4D30-BBB6-4F8BAF64A132}" type="datetimeFigureOut">
              <a:rPr lang="en-GB" smtClean="0"/>
              <a:t>29/01/2023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C7265C-0ED7-A2C4-CAED-8EDA31B7C0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AFF29C-708F-E08F-F41B-6A714D5FB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713F0-20A9-4F3B-BCEE-A573EDC874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967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80656C-957C-F0F7-7EFB-DB2FEFF778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6D3197-8923-0A7A-5EFD-1694FD2E17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23B894-B6B8-3E8A-4E3E-FB5EB21B52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F686E-B3EA-4D30-BBB6-4F8BAF64A132}" type="datetimeFigureOut">
              <a:rPr lang="en-GB" smtClean="0"/>
              <a:t>29/01/2023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1943DE-09D4-3280-81A5-A8744196BB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5A5743-F7CB-FC08-37F4-FE5B0C839D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713F0-20A9-4F3B-BCEE-A573EDC874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9901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0A3E52-C7B6-3106-4C0A-BF65BBF924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6D4D89-BA90-AB29-32AD-3F53139E5C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FC74A4-F26F-A927-6DB3-72EAB1CB38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F686E-B3EA-4D30-BBB6-4F8BAF64A132}" type="datetimeFigureOut">
              <a:rPr lang="en-GB" smtClean="0"/>
              <a:t>29/01/2023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5DB9ED-8F56-E81B-DED0-C91F511600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7E51F7-BAF5-88FD-DE18-9316B568E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713F0-20A9-4F3B-BCEE-A573EDC874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2106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558424-DFE8-76C1-70BB-93B44C89A0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D04046-0A2A-5287-F32A-0A165482FA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AF3026-1DAD-F971-78D1-1AAE74B13D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53632B-3FEB-94B1-9489-68D0669951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F686E-B3EA-4D30-BBB6-4F8BAF64A132}" type="datetimeFigureOut">
              <a:rPr lang="en-GB" smtClean="0"/>
              <a:t>29/01/2023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B1B49C-674D-21FB-3BDA-F6740544D9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879A28-9AD0-9699-168B-EBD74473C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713F0-20A9-4F3B-BCEE-A573EDC874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5153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32D993-7D21-4E0F-FFA3-BEC8430319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EE356E-25CE-C7B9-48E2-045BBA09BB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FB9FC3-01C7-3C77-8ED4-9F08E036F2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EAEA46B-4C90-9091-70E9-7197A6EE9B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8AF0BFB-8421-8E4F-F2F4-0357004290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3A77E8E-DD84-384F-EEDD-897E951E81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F686E-B3EA-4D30-BBB6-4F8BAF64A132}" type="datetimeFigureOut">
              <a:rPr lang="en-GB" smtClean="0"/>
              <a:t>29/01/2023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61A055F-5A43-4FAF-1837-7E8BD5D6DC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5525B4F-0B04-406E-8406-805E831037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713F0-20A9-4F3B-BCEE-A573EDC874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9590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E73AD8-8094-6C76-2422-AD88FA144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7C28A94-6187-35EE-42C2-D79ED89F57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F686E-B3EA-4D30-BBB6-4F8BAF64A132}" type="datetimeFigureOut">
              <a:rPr lang="en-GB" smtClean="0"/>
              <a:t>29/01/2023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39B74A-B98F-3A69-2922-B62F6A342A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8EF34E-2328-3F6A-F275-63CDCB4B0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713F0-20A9-4F3B-BCEE-A573EDC874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5694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6BA3669-6650-09FD-0327-FDAD3C1331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F686E-B3EA-4D30-BBB6-4F8BAF64A132}" type="datetimeFigureOut">
              <a:rPr lang="en-GB" smtClean="0"/>
              <a:t>29/01/2023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A9526F5-45E6-4560-CD75-7CE54D1444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ED9164-1501-8152-1345-A36B25EE8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713F0-20A9-4F3B-BCEE-A573EDC874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838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149F4F-0312-2C5F-D121-BBB3F6EF16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A0620A-4A1E-88C5-356B-F9C5F6C13C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A2C0E3-1709-AFCE-E4E9-7A272B546E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80AA8A-508A-6D98-F94F-769123F7BD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F686E-B3EA-4D30-BBB6-4F8BAF64A132}" type="datetimeFigureOut">
              <a:rPr lang="en-GB" smtClean="0"/>
              <a:t>29/01/2023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737DC4-7AE2-9BE4-6D2B-EBB423BCF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9A4539-FD50-F082-5B73-9BDF8120E9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713F0-20A9-4F3B-BCEE-A573EDC874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7819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401E26-DBF2-CF9F-AF5F-FBB3117206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46EC69-11E3-6F8A-99F9-D2281A0802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5FE20F-90A9-24FA-CDAF-AC6D616E41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F0642E-29EC-EC2A-F315-86EEE3F837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F686E-B3EA-4D30-BBB6-4F8BAF64A132}" type="datetimeFigureOut">
              <a:rPr lang="en-GB" smtClean="0"/>
              <a:t>29/01/2023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D9FEB0-EA83-4FE1-B896-3EA48575E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33A3B8-9A20-B6C0-DE64-0BE43570A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713F0-20A9-4F3B-BCEE-A573EDC874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1974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DA34B8F-9337-1D98-AAAF-075F1F1E8C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084AA2-4CCE-D0FE-E8B4-EBD79C95A5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B34ADB-4BD2-DFCB-EE91-294614DF5F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4F686E-B3EA-4D30-BBB6-4F8BAF64A132}" type="datetimeFigureOut">
              <a:rPr lang="en-GB" smtClean="0"/>
              <a:t>29/01/2023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580A85-B50C-2CC0-9F60-0EC7AF7500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59CB5B-FA7A-A28C-4010-151796501F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A713F0-20A9-4F3B-BCEE-A573EDC874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7365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image" Target="../media/image3.jpe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ackground" descr="A picture containing text, shop, several&#10;&#10;Description automatically generated">
            <a:extLst>
              <a:ext uri="{FF2B5EF4-FFF2-40B4-BE49-F238E27FC236}">
                <a16:creationId xmlns:a16="http://schemas.microsoft.com/office/drawing/2014/main" id="{519CA4BA-ECC3-15A9-2AB2-7199F38FCAA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359536" y="0"/>
            <a:ext cx="8832464" cy="6858000"/>
          </a:xfrm>
          <a:prstGeom prst="rect">
            <a:avLst/>
          </a:prstGeom>
        </p:spPr>
      </p:pic>
      <p:pic>
        <p:nvPicPr>
          <p:cNvPr id="13" name="Candle">
            <a:extLst>
              <a:ext uri="{FF2B5EF4-FFF2-40B4-BE49-F238E27FC236}">
                <a16:creationId xmlns:a16="http://schemas.microsoft.com/office/drawing/2014/main" id="{8348CB8E-2AC5-FB63-AC7A-444476126A77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639" b="92771" l="9581" r="89222">
                        <a14:foregroundMark x1="30539" y1="77108" x2="30539" y2="79920"/>
                        <a14:foregroundMark x1="30539" y1="76236" x2="30539" y2="77108"/>
                        <a14:foregroundMark x1="53813" y1="87974" x2="55090" y2="87952"/>
                        <a14:foregroundMark x1="32335" y1="88353" x2="53204" y2="87985"/>
                        <a14:foregroundMark x1="76048" y1="56627" x2="66156" y2="61603"/>
                        <a14:foregroundMark x1="70316" y1="74699" x2="70060" y2="77108"/>
                        <a14:foregroundMark x1="71257" y1="65863" x2="71000" y2="68273"/>
                        <a14:foregroundMark x1="52096" y1="90361" x2="67066" y2="88353"/>
                        <a14:foregroundMark x1="68862" y1="86747" x2="73054" y2="81124"/>
                        <a14:foregroundMark x1="57405" y1="79116" x2="57485" y2="82731"/>
                        <a14:foregroundMark x1="57369" y1="77510" x2="57405" y2="79116"/>
                        <a14:foregroundMark x1="57360" y1="77108" x2="57369" y2="77510"/>
                        <a14:foregroundMark x1="57310" y1="74884" x2="57360" y2="77108"/>
                        <a14:foregroundMark x1="50161" y1="91822" x2="70060" y2="90763"/>
                        <a14:foregroundMark x1="32335" y1="92771" x2="49530" y2="91856"/>
                        <a14:foregroundMark x1="55090" y1="62249" x2="55090" y2="62249"/>
                        <a14:foregroundMark x1="55689" y1="67470" x2="55689" y2="67470"/>
                        <a14:foregroundMark x1="56287" y1="73092" x2="56287" y2="73092"/>
                        <a14:foregroundMark x1="55689" y1="68675" x2="55689" y2="68675"/>
                        <a14:foregroundMark x1="55689" y1="62651" x2="55689" y2="62651"/>
                        <a14:foregroundMark x1="56886" y1="60241" x2="56886" y2="80321"/>
                        <a14:foregroundMark x1="48503" y1="36948" x2="48503" y2="36948"/>
                        <a14:foregroundMark x1="46707" y1="40964" x2="46707" y2="41365"/>
                        <a14:foregroundMark x1="47904" y1="41365" x2="47904" y2="41365"/>
                        <a14:foregroundMark x1="47904" y1="41365" x2="48503" y2="38153"/>
                        <a14:backgroundMark x1="34731" y1="54618" x2="35364" y2="60241"/>
                        <a14:backgroundMark x1="31737" y1="26104" x2="33533" y2="25703"/>
                        <a14:backgroundMark x1="63473" y1="33735" x2="64671" y2="24498"/>
                      </a14:backgroundRemoval>
                    </a14:imgEffect>
                  </a14:imgLayer>
                </a14:imgProps>
              </a:ext>
            </a:extLst>
          </a:blip>
          <a:srcRect l="15546" t="15453" r="12110" b="4008"/>
          <a:stretch/>
        </p:blipFill>
        <p:spPr>
          <a:xfrm>
            <a:off x="864085" y="1371779"/>
            <a:ext cx="625475" cy="1038226"/>
          </a:xfrm>
          <a:prstGeom prst="rect">
            <a:avLst/>
          </a:prstGeom>
        </p:spPr>
      </p:pic>
      <p:pic>
        <p:nvPicPr>
          <p:cNvPr id="9" name="Scroll" descr="A picture containing tile, building material&#10;&#10;Description automatically generated">
            <a:extLst>
              <a:ext uri="{FF2B5EF4-FFF2-40B4-BE49-F238E27FC236}">
                <a16:creationId xmlns:a16="http://schemas.microsoft.com/office/drawing/2014/main" id="{5D71A62D-0F3A-91F1-39AD-F4B545C055F2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10704" y="213451"/>
            <a:ext cx="2467168" cy="84506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482860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357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Gibson</dc:creator>
  <cp:lastModifiedBy>David Gibson</cp:lastModifiedBy>
  <cp:revision>2</cp:revision>
  <dcterms:created xsi:type="dcterms:W3CDTF">2023-01-22T10:36:15Z</dcterms:created>
  <dcterms:modified xsi:type="dcterms:W3CDTF">2023-01-29T11:25:05Z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46F3EEDA-EBE9-41BC-811D-AA68CA4D7D33</vt:lpwstr>
  </property>
  <property fmtid="{D5CDD505-2E9C-101B-9397-08002B2CF9AE}" pid="3" name="ArticulatePath">
    <vt:lpwstr>Presentation1</vt:lpwstr>
  </property>
</Properties>
</file>