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custDataLst>
    <p:tags r:id="rId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DD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37AA55-F492-4E48-9471-A96319EEDBE0}" v="92" dt="2023-01-13T09:38:06.3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270" y="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tags" Target="tags/tag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Gibson" userId="84f16409-35aa-496c-9d5b-c573bc27627a" providerId="ADAL" clId="{A037AA55-F492-4E48-9471-A96319EEDBE0}"/>
    <pc:docChg chg="undo custSel addSld delSld modSld modMainMaster replTag delTag">
      <pc:chgData name="David Gibson" userId="84f16409-35aa-496c-9d5b-c573bc27627a" providerId="ADAL" clId="{A037AA55-F492-4E48-9471-A96319EEDBE0}" dt="2023-01-13T09:41:27.728" v="954"/>
      <pc:docMkLst>
        <pc:docMk/>
      </pc:docMkLst>
      <pc:sldChg chg="new del replTag delTag">
        <pc:chgData name="David Gibson" userId="84f16409-35aa-496c-9d5b-c573bc27627a" providerId="ADAL" clId="{A037AA55-F492-4E48-9471-A96319EEDBE0}" dt="2023-01-13T09:39:39.782" v="905" actId="47"/>
        <pc:sldMkLst>
          <pc:docMk/>
          <pc:sldMk cId="257876936" sldId="256"/>
        </pc:sldMkLst>
      </pc:sldChg>
      <pc:sldChg chg="new del replTag delTag">
        <pc:chgData name="David Gibson" userId="84f16409-35aa-496c-9d5b-c573bc27627a" providerId="ADAL" clId="{A037AA55-F492-4E48-9471-A96319EEDBE0}" dt="2023-01-13T09:40:07.436" v="914" actId="47"/>
        <pc:sldMkLst>
          <pc:docMk/>
          <pc:sldMk cId="1073882940" sldId="256"/>
        </pc:sldMkLst>
      </pc:sldChg>
      <pc:sldChg chg="addSp modSp del mod">
        <pc:chgData name="David Gibson" userId="84f16409-35aa-496c-9d5b-c573bc27627a" providerId="ADAL" clId="{A037AA55-F492-4E48-9471-A96319EEDBE0}" dt="2023-01-12T11:26:34.977" v="260" actId="47"/>
        <pc:sldMkLst>
          <pc:docMk/>
          <pc:sldMk cId="1085029992" sldId="256"/>
        </pc:sldMkLst>
        <pc:spChg chg="add mod">
          <ac:chgData name="David Gibson" userId="84f16409-35aa-496c-9d5b-c573bc27627a" providerId="ADAL" clId="{A037AA55-F492-4E48-9471-A96319EEDBE0}" dt="2023-01-12T11:25:36.142" v="253"/>
          <ac:spMkLst>
            <pc:docMk/>
            <pc:sldMk cId="1085029992" sldId="256"/>
            <ac:spMk id="7" creationId="{CE6CDE4A-F263-4BB2-8CCC-C7B0C820D15E}"/>
          </ac:spMkLst>
        </pc:spChg>
        <pc:spChg chg="add mod">
          <ac:chgData name="David Gibson" userId="84f16409-35aa-496c-9d5b-c573bc27627a" providerId="ADAL" clId="{A037AA55-F492-4E48-9471-A96319EEDBE0}" dt="2023-01-12T11:14:02.558" v="54" actId="14100"/>
          <ac:spMkLst>
            <pc:docMk/>
            <pc:sldMk cId="1085029992" sldId="256"/>
            <ac:spMk id="8" creationId="{227E4047-42BA-8220-F11F-9C2F123B4443}"/>
          </ac:spMkLst>
        </pc:spChg>
        <pc:spChg chg="add mod">
          <ac:chgData name="David Gibson" userId="84f16409-35aa-496c-9d5b-c573bc27627a" providerId="ADAL" clId="{A037AA55-F492-4E48-9471-A96319EEDBE0}" dt="2023-01-12T11:14:08.173" v="56" actId="1076"/>
          <ac:spMkLst>
            <pc:docMk/>
            <pc:sldMk cId="1085029992" sldId="256"/>
            <ac:spMk id="9" creationId="{FC213491-D1DB-1EDA-34E2-BE3916BEB406}"/>
          </ac:spMkLst>
        </pc:spChg>
        <pc:spChg chg="add mod">
          <ac:chgData name="David Gibson" userId="84f16409-35aa-496c-9d5b-c573bc27627a" providerId="ADAL" clId="{A037AA55-F492-4E48-9471-A96319EEDBE0}" dt="2023-01-12T11:14:08.173" v="56" actId="1076"/>
          <ac:spMkLst>
            <pc:docMk/>
            <pc:sldMk cId="1085029992" sldId="256"/>
            <ac:spMk id="10" creationId="{1B4D9C90-7C4A-053E-3489-10131723824B}"/>
          </ac:spMkLst>
        </pc:spChg>
        <pc:spChg chg="add mod">
          <ac:chgData name="David Gibson" userId="84f16409-35aa-496c-9d5b-c573bc27627a" providerId="ADAL" clId="{A037AA55-F492-4E48-9471-A96319EEDBE0}" dt="2023-01-12T11:22:23.005" v="228" actId="207"/>
          <ac:spMkLst>
            <pc:docMk/>
            <pc:sldMk cId="1085029992" sldId="256"/>
            <ac:spMk id="11" creationId="{D7545411-8E6E-B017-87CD-F265518DCC26}"/>
          </ac:spMkLst>
        </pc:spChg>
        <pc:spChg chg="add mod">
          <ac:chgData name="David Gibson" userId="84f16409-35aa-496c-9d5b-c573bc27627a" providerId="ADAL" clId="{A037AA55-F492-4E48-9471-A96319EEDBE0}" dt="2023-01-12T11:25:09.795" v="250" actId="14100"/>
          <ac:spMkLst>
            <pc:docMk/>
            <pc:sldMk cId="1085029992" sldId="256"/>
            <ac:spMk id="12" creationId="{69EC1AC9-1954-F5C9-2E3B-F89F43CF6E11}"/>
          </ac:spMkLst>
        </pc:spChg>
        <pc:picChg chg="mod">
          <ac:chgData name="David Gibson" userId="84f16409-35aa-496c-9d5b-c573bc27627a" providerId="ADAL" clId="{A037AA55-F492-4E48-9471-A96319EEDBE0}" dt="2023-01-12T11:25:35.671" v="252"/>
          <ac:picMkLst>
            <pc:docMk/>
            <pc:sldMk cId="1085029992" sldId="256"/>
            <ac:picMk id="4" creationId="{5D7ABA15-1523-976E-CC8E-320D060D6EAD}"/>
          </ac:picMkLst>
        </pc:picChg>
        <pc:picChg chg="add mod ord">
          <ac:chgData name="David Gibson" userId="84f16409-35aa-496c-9d5b-c573bc27627a" providerId="ADAL" clId="{A037AA55-F492-4E48-9471-A96319EEDBE0}" dt="2023-01-12T11:25:37.002" v="254"/>
          <ac:picMkLst>
            <pc:docMk/>
            <pc:sldMk cId="1085029992" sldId="256"/>
            <ac:picMk id="6" creationId="{E4CEE8CE-245E-ACC5-F8B4-A1E9561341A5}"/>
          </ac:picMkLst>
        </pc:picChg>
      </pc:sldChg>
      <pc:sldChg chg="new replTag">
        <pc:chgData name="David Gibson" userId="84f16409-35aa-496c-9d5b-c573bc27627a" providerId="ADAL" clId="{A037AA55-F492-4E48-9471-A96319EEDBE0}" dt="2023-01-13T09:41:27.727" v="952"/>
        <pc:sldMkLst>
          <pc:docMk/>
          <pc:sldMk cId="2818565522" sldId="256"/>
        </pc:sldMkLst>
      </pc:sldChg>
      <pc:sldChg chg="modSp new del mod">
        <pc:chgData name="David Gibson" userId="84f16409-35aa-496c-9d5b-c573bc27627a" providerId="ADAL" clId="{A037AA55-F492-4E48-9471-A96319EEDBE0}" dt="2023-01-12T11:34:41.809" v="420" actId="680"/>
        <pc:sldMkLst>
          <pc:docMk/>
          <pc:sldMk cId="3780839217" sldId="256"/>
        </pc:sldMkLst>
        <pc:spChg chg="mod">
          <ac:chgData name="David Gibson" userId="84f16409-35aa-496c-9d5b-c573bc27627a" providerId="ADAL" clId="{A037AA55-F492-4E48-9471-A96319EEDBE0}" dt="2023-01-12T11:34:40.483" v="419" actId="20577"/>
          <ac:spMkLst>
            <pc:docMk/>
            <pc:sldMk cId="3780839217" sldId="256"/>
            <ac:spMk id="5" creationId="{40D4A234-8B11-F4A6-A6A3-48A3B1C95194}"/>
          </ac:spMkLst>
        </pc:spChg>
        <pc:spChg chg="mod">
          <ac:chgData name="David Gibson" userId="84f16409-35aa-496c-9d5b-c573bc27627a" providerId="ADAL" clId="{A037AA55-F492-4E48-9471-A96319EEDBE0}" dt="2023-01-12T11:34:40.015" v="418" actId="20577"/>
          <ac:spMkLst>
            <pc:docMk/>
            <pc:sldMk cId="3780839217" sldId="256"/>
            <ac:spMk id="6" creationId="{CC1B0146-1721-2CAF-15FA-8556069E13BF}"/>
          </ac:spMkLst>
        </pc:spChg>
      </pc:sldChg>
      <pc:sldChg chg="delSp modSp add del mod setBg delDesignElem">
        <pc:chgData name="David Gibson" userId="84f16409-35aa-496c-9d5b-c573bc27627a" providerId="ADAL" clId="{A037AA55-F492-4E48-9471-A96319EEDBE0}" dt="2023-01-12T11:26:36.522" v="261" actId="47"/>
        <pc:sldMkLst>
          <pc:docMk/>
          <pc:sldMk cId="566821614" sldId="258"/>
        </pc:sldMkLst>
        <pc:spChg chg="del">
          <ac:chgData name="David Gibson" userId="84f16409-35aa-496c-9d5b-c573bc27627a" providerId="ADAL" clId="{A037AA55-F492-4E48-9471-A96319EEDBE0}" dt="2023-01-12T11:10:55.354" v="5"/>
          <ac:spMkLst>
            <pc:docMk/>
            <pc:sldMk cId="566821614" sldId="258"/>
            <ac:spMk id="8" creationId="{05FB7726-C6A8-44D0-B179-A65DE454D836}"/>
          </ac:spMkLst>
        </pc:spChg>
        <pc:picChg chg="mod">
          <ac:chgData name="David Gibson" userId="84f16409-35aa-496c-9d5b-c573bc27627a" providerId="ADAL" clId="{A037AA55-F492-4E48-9471-A96319EEDBE0}" dt="2023-01-12T11:10:59.700" v="6" actId="1076"/>
          <ac:picMkLst>
            <pc:docMk/>
            <pc:sldMk cId="566821614" sldId="258"/>
            <ac:picMk id="3" creationId="{8A52C216-0990-4998-5AF5-BE9296263887}"/>
          </ac:picMkLst>
        </pc:picChg>
      </pc:sldChg>
      <pc:sldChg chg="addSp delSp modSp new del mod setBg">
        <pc:chgData name="David Gibson" userId="84f16409-35aa-496c-9d5b-c573bc27627a" providerId="ADAL" clId="{A037AA55-F492-4E48-9471-A96319EEDBE0}" dt="2023-01-12T11:26:37.487" v="262" actId="47"/>
        <pc:sldMkLst>
          <pc:docMk/>
          <pc:sldMk cId="1651711611" sldId="259"/>
        </pc:sldMkLst>
        <pc:spChg chg="add">
          <ac:chgData name="David Gibson" userId="84f16409-35aa-496c-9d5b-c573bc27627a" providerId="ADAL" clId="{A037AA55-F492-4E48-9471-A96319EEDBE0}" dt="2023-01-12T11:16:28.638" v="67" actId="26606"/>
          <ac:spMkLst>
            <pc:docMk/>
            <pc:sldMk cId="1651711611" sldId="259"/>
            <ac:spMk id="10" creationId="{42A4FC2C-047E-45A5-965D-8E1E3BF09BC6}"/>
          </ac:spMkLst>
        </pc:spChg>
        <pc:picChg chg="add del">
          <ac:chgData name="David Gibson" userId="84f16409-35aa-496c-9d5b-c573bc27627a" providerId="ADAL" clId="{A037AA55-F492-4E48-9471-A96319EEDBE0}" dt="2023-01-12T11:15:24.460" v="59"/>
          <ac:picMkLst>
            <pc:docMk/>
            <pc:sldMk cId="1651711611" sldId="259"/>
            <ac:picMk id="2" creationId="{FDB5425D-BA47-03B1-199C-96DEC8BC1A22}"/>
          </ac:picMkLst>
        </pc:picChg>
        <pc:picChg chg="add del mod">
          <ac:chgData name="David Gibson" userId="84f16409-35aa-496c-9d5b-c573bc27627a" providerId="ADAL" clId="{A037AA55-F492-4E48-9471-A96319EEDBE0}" dt="2023-01-12T11:15:48.337" v="63" actId="478"/>
          <ac:picMkLst>
            <pc:docMk/>
            <pc:sldMk cId="1651711611" sldId="259"/>
            <ac:picMk id="3" creationId="{B265225D-37B5-747D-2FA5-08E97A4DF595}"/>
          </ac:picMkLst>
        </pc:picChg>
        <pc:picChg chg="add del mod">
          <ac:chgData name="David Gibson" userId="84f16409-35aa-496c-9d5b-c573bc27627a" providerId="ADAL" clId="{A037AA55-F492-4E48-9471-A96319EEDBE0}" dt="2023-01-12T11:16:46.252" v="70" actId="478"/>
          <ac:picMkLst>
            <pc:docMk/>
            <pc:sldMk cId="1651711611" sldId="259"/>
            <ac:picMk id="5" creationId="{B27AC976-F436-F1E1-0D92-61E16BABCAA1}"/>
          </ac:picMkLst>
        </pc:picChg>
        <pc:picChg chg="add mod">
          <ac:chgData name="David Gibson" userId="84f16409-35aa-496c-9d5b-c573bc27627a" providerId="ADAL" clId="{A037AA55-F492-4E48-9471-A96319EEDBE0}" dt="2023-01-12T11:16:49.142" v="71"/>
          <ac:picMkLst>
            <pc:docMk/>
            <pc:sldMk cId="1651711611" sldId="259"/>
            <ac:picMk id="6" creationId="{CA815CDE-263E-C7A9-8A07-73CB38A86098}"/>
          </ac:picMkLst>
        </pc:picChg>
      </pc:sldChg>
      <pc:sldMasterChg chg="addSp delSp modSp mod replTag delTag addSldLayout delSldLayout modSldLayout">
        <pc:chgData name="David Gibson" userId="84f16409-35aa-496c-9d5b-c573bc27627a" providerId="ADAL" clId="{A037AA55-F492-4E48-9471-A96319EEDBE0}" dt="2023-01-13T09:41:19.280" v="950" actId="1037"/>
        <pc:sldMasterMkLst>
          <pc:docMk/>
          <pc:sldMasterMk cId="1967282698" sldId="2147483648"/>
        </pc:sldMasterMkLst>
        <pc:spChg chg="del">
          <ac:chgData name="David Gibson" userId="84f16409-35aa-496c-9d5b-c573bc27627a" providerId="ADAL" clId="{A037AA55-F492-4E48-9471-A96319EEDBE0}" dt="2023-01-12T11:27:02.730" v="264" actId="478"/>
          <ac:spMkLst>
            <pc:docMk/>
            <pc:sldMasterMk cId="1967282698" sldId="2147483648"/>
            <ac:spMk id="2" creationId="{9BF5B9F5-AF6E-56CE-8BC6-50D5071C5F11}"/>
          </ac:spMkLst>
        </pc:spChg>
        <pc:spChg chg="add mod">
          <ac:chgData name="David Gibson" userId="84f16409-35aa-496c-9d5b-c573bc27627a" providerId="ADAL" clId="{A037AA55-F492-4E48-9471-A96319EEDBE0}" dt="2023-01-13T09:32:05.536" v="798" actId="1036"/>
          <ac:spMkLst>
            <pc:docMk/>
            <pc:sldMasterMk cId="1967282698" sldId="2147483648"/>
            <ac:spMk id="2" creationId="{E19DDDD3-41FD-1D7D-99C5-0BD41FCBCB78}"/>
          </ac:spMkLst>
        </pc:spChg>
        <pc:spChg chg="del">
          <ac:chgData name="David Gibson" userId="84f16409-35aa-496c-9d5b-c573bc27627a" providerId="ADAL" clId="{A037AA55-F492-4E48-9471-A96319EEDBE0}" dt="2023-01-12T11:27:02.730" v="264" actId="478"/>
          <ac:spMkLst>
            <pc:docMk/>
            <pc:sldMasterMk cId="1967282698" sldId="2147483648"/>
            <ac:spMk id="3" creationId="{1C228DCE-0516-D1FF-BFD0-DB9394E4BEC9}"/>
          </ac:spMkLst>
        </pc:spChg>
        <pc:spChg chg="add mod">
          <ac:chgData name="David Gibson" userId="84f16409-35aa-496c-9d5b-c573bc27627a" providerId="ADAL" clId="{A037AA55-F492-4E48-9471-A96319EEDBE0}" dt="2023-01-13T08:28:07.965" v="625" actId="207"/>
          <ac:spMkLst>
            <pc:docMk/>
            <pc:sldMasterMk cId="1967282698" sldId="2147483648"/>
            <ac:spMk id="3" creationId="{C364A568-C51E-4E11-B52B-C5C17FEFE360}"/>
          </ac:spMkLst>
        </pc:spChg>
        <pc:spChg chg="del">
          <ac:chgData name="David Gibson" userId="84f16409-35aa-496c-9d5b-c573bc27627a" providerId="ADAL" clId="{A037AA55-F492-4E48-9471-A96319EEDBE0}" dt="2023-01-12T11:27:02.730" v="264" actId="478"/>
          <ac:spMkLst>
            <pc:docMk/>
            <pc:sldMasterMk cId="1967282698" sldId="2147483648"/>
            <ac:spMk id="4" creationId="{2A3437C9-A0A7-7D53-C9AA-60754B47CC5C}"/>
          </ac:spMkLst>
        </pc:spChg>
        <pc:spChg chg="del">
          <ac:chgData name="David Gibson" userId="84f16409-35aa-496c-9d5b-c573bc27627a" providerId="ADAL" clId="{A037AA55-F492-4E48-9471-A96319EEDBE0}" dt="2023-01-12T11:27:02.730" v="264" actId="478"/>
          <ac:spMkLst>
            <pc:docMk/>
            <pc:sldMasterMk cId="1967282698" sldId="2147483648"/>
            <ac:spMk id="5" creationId="{479BDB88-30C1-ABD5-9AE2-77BE0038D65C}"/>
          </ac:spMkLst>
        </pc:spChg>
        <pc:spChg chg="del">
          <ac:chgData name="David Gibson" userId="84f16409-35aa-496c-9d5b-c573bc27627a" providerId="ADAL" clId="{A037AA55-F492-4E48-9471-A96319EEDBE0}" dt="2023-01-12T11:27:02.730" v="264" actId="478"/>
          <ac:spMkLst>
            <pc:docMk/>
            <pc:sldMasterMk cId="1967282698" sldId="2147483648"/>
            <ac:spMk id="6" creationId="{4607B4F2-B91F-EFDE-4658-10078057F1B9}"/>
          </ac:spMkLst>
        </pc:spChg>
        <pc:spChg chg="add mod">
          <ac:chgData name="David Gibson" userId="84f16409-35aa-496c-9d5b-c573bc27627a" providerId="ADAL" clId="{A037AA55-F492-4E48-9471-A96319EEDBE0}" dt="2023-01-12T18:17:32.290" v="519" actId="552"/>
          <ac:spMkLst>
            <pc:docMk/>
            <pc:sldMasterMk cId="1967282698" sldId="2147483648"/>
            <ac:spMk id="9" creationId="{D08D1F8F-11F2-F7BE-C8AB-B860BCD556BF}"/>
          </ac:spMkLst>
        </pc:spChg>
        <pc:spChg chg="add mod">
          <ac:chgData name="David Gibson" userId="84f16409-35aa-496c-9d5b-c573bc27627a" providerId="ADAL" clId="{A037AA55-F492-4E48-9471-A96319EEDBE0}" dt="2023-01-12T18:58:52.735" v="597" actId="208"/>
          <ac:spMkLst>
            <pc:docMk/>
            <pc:sldMasterMk cId="1967282698" sldId="2147483648"/>
            <ac:spMk id="10" creationId="{7EA60127-0347-FE9D-5073-0A088A37D0EF}"/>
          </ac:spMkLst>
        </pc:spChg>
        <pc:spChg chg="add mod">
          <ac:chgData name="David Gibson" userId="84f16409-35aa-496c-9d5b-c573bc27627a" providerId="ADAL" clId="{A037AA55-F492-4E48-9471-A96319EEDBE0}" dt="2023-01-12T18:57:23.324" v="584" actId="29295"/>
          <ac:spMkLst>
            <pc:docMk/>
            <pc:sldMasterMk cId="1967282698" sldId="2147483648"/>
            <ac:spMk id="11" creationId="{56BE7DE1-3579-C84A-B94B-F975CD8CB92A}"/>
          </ac:spMkLst>
        </pc:spChg>
        <pc:spChg chg="add mod">
          <ac:chgData name="David Gibson" userId="84f16409-35aa-496c-9d5b-c573bc27627a" providerId="ADAL" clId="{A037AA55-F492-4E48-9471-A96319EEDBE0}" dt="2023-01-13T09:28:27.951" v="730" actId="208"/>
          <ac:spMkLst>
            <pc:docMk/>
            <pc:sldMasterMk cId="1967282698" sldId="2147483648"/>
            <ac:spMk id="12" creationId="{9A3EDD4E-0490-2815-8919-F7DFCCF0D099}"/>
          </ac:spMkLst>
        </pc:spChg>
        <pc:spChg chg="add mod">
          <ac:chgData name="David Gibson" userId="84f16409-35aa-496c-9d5b-c573bc27627a" providerId="ADAL" clId="{A037AA55-F492-4E48-9471-A96319EEDBE0}" dt="2023-01-12T18:14:41.488" v="510" actId="122"/>
          <ac:spMkLst>
            <pc:docMk/>
            <pc:sldMasterMk cId="1967282698" sldId="2147483648"/>
            <ac:spMk id="13" creationId="{425B8491-2725-C99B-AE82-B95C6C6B8B74}"/>
          </ac:spMkLst>
        </pc:spChg>
        <pc:spChg chg="add del mod">
          <ac:chgData name="David Gibson" userId="84f16409-35aa-496c-9d5b-c573bc27627a" providerId="ADAL" clId="{A037AA55-F492-4E48-9471-A96319EEDBE0}" dt="2023-01-12T11:27:28.779" v="278" actId="478"/>
          <ac:spMkLst>
            <pc:docMk/>
            <pc:sldMasterMk cId="1967282698" sldId="2147483648"/>
            <ac:spMk id="14" creationId="{F518AB2A-8951-B5B2-3E4B-B5D04338131B}"/>
          </ac:spMkLst>
        </pc:spChg>
        <pc:spChg chg="add del">
          <ac:chgData name="David Gibson" userId="84f16409-35aa-496c-9d5b-c573bc27627a" providerId="ADAL" clId="{A037AA55-F492-4E48-9471-A96319EEDBE0}" dt="2023-01-13T09:41:04.714" v="936" actId="478"/>
          <ac:spMkLst>
            <pc:docMk/>
            <pc:sldMasterMk cId="1967282698" sldId="2147483648"/>
            <ac:spMk id="15" creationId="{0DBDB75C-7C62-C264-D7A2-A856FB5D753B}"/>
          </ac:spMkLst>
        </pc:spChg>
        <pc:picChg chg="add mod">
          <ac:chgData name="David Gibson" userId="84f16409-35aa-496c-9d5b-c573bc27627a" providerId="ADAL" clId="{A037AA55-F492-4E48-9471-A96319EEDBE0}" dt="2023-01-13T09:40:59.062" v="934" actId="1037"/>
          <ac:picMkLst>
            <pc:docMk/>
            <pc:sldMasterMk cId="1967282698" sldId="2147483648"/>
            <ac:picMk id="4" creationId="{AEF0A83B-605D-DC90-F4BA-C75047591589}"/>
          </ac:picMkLst>
        </pc:picChg>
        <pc:picChg chg="add mod">
          <ac:chgData name="David Gibson" userId="84f16409-35aa-496c-9d5b-c573bc27627a" providerId="ADAL" clId="{A037AA55-F492-4E48-9471-A96319EEDBE0}" dt="2023-01-12T18:14:44.676" v="511" actId="1076"/>
          <ac:picMkLst>
            <pc:docMk/>
            <pc:sldMasterMk cId="1967282698" sldId="2147483648"/>
            <ac:picMk id="7" creationId="{512AD47C-4DE7-5F42-1687-ADB571299DB5}"/>
          </ac:picMkLst>
        </pc:picChg>
        <pc:picChg chg="add mod">
          <ac:chgData name="David Gibson" userId="84f16409-35aa-496c-9d5b-c573bc27627a" providerId="ADAL" clId="{A037AA55-F492-4E48-9471-A96319EEDBE0}" dt="2023-01-13T09:38:40.358" v="882" actId="1076"/>
          <ac:picMkLst>
            <pc:docMk/>
            <pc:sldMasterMk cId="1967282698" sldId="2147483648"/>
            <ac:picMk id="8" creationId="{404445D9-8760-3231-B0C7-7FE87F79B3A5}"/>
          </ac:picMkLst>
        </pc:picChg>
        <pc:cxnChg chg="add del mod">
          <ac:chgData name="David Gibson" userId="84f16409-35aa-496c-9d5b-c573bc27627a" providerId="ADAL" clId="{A037AA55-F492-4E48-9471-A96319EEDBE0}" dt="2023-01-13T09:38:54.512" v="889" actId="478"/>
          <ac:cxnSpMkLst>
            <pc:docMk/>
            <pc:sldMasterMk cId="1967282698" sldId="2147483648"/>
            <ac:cxnSpMk id="6" creationId="{C72260C0-20A2-2D16-5BF5-14CFD24AC695}"/>
          </ac:cxnSpMkLst>
        </pc:cxnChg>
        <pc:cxnChg chg="add del mod">
          <ac:chgData name="David Gibson" userId="84f16409-35aa-496c-9d5b-c573bc27627a" providerId="ADAL" clId="{A037AA55-F492-4E48-9471-A96319EEDBE0}" dt="2023-01-13T09:41:03.862" v="935" actId="478"/>
          <ac:cxnSpMkLst>
            <pc:docMk/>
            <pc:sldMasterMk cId="1967282698" sldId="2147483648"/>
            <ac:cxnSpMk id="17" creationId="{3B1B64D9-4EBF-5844-CC39-363DE01392AE}"/>
          </ac:cxnSpMkLst>
        </pc:cxnChg>
        <pc:sldLayoutChg chg="addSp delSp modSp del mod">
          <pc:chgData name="David Gibson" userId="84f16409-35aa-496c-9d5b-c573bc27627a" providerId="ADAL" clId="{A037AA55-F492-4E48-9471-A96319EEDBE0}" dt="2023-01-12T11:27:07.322" v="266" actId="2696"/>
          <pc:sldLayoutMkLst>
            <pc:docMk/>
            <pc:sldMasterMk cId="1967282698" sldId="2147483648"/>
            <pc:sldLayoutMk cId="1971767272" sldId="2147483649"/>
          </pc:sldLayoutMkLst>
          <pc:spChg chg="del">
            <ac:chgData name="David Gibson" userId="84f16409-35aa-496c-9d5b-c573bc27627a" providerId="ADAL" clId="{A037AA55-F492-4E48-9471-A96319EEDBE0}" dt="2023-01-12T11:25:54.036" v="256" actId="478"/>
            <ac:spMkLst>
              <pc:docMk/>
              <pc:sldMasterMk cId="1967282698" sldId="2147483648"/>
              <pc:sldLayoutMk cId="1971767272" sldId="2147483649"/>
              <ac:spMk id="2" creationId="{932C1763-DFBD-3C78-9E80-362614800BBC}"/>
            </ac:spMkLst>
          </pc:spChg>
          <pc:spChg chg="del">
            <ac:chgData name="David Gibson" userId="84f16409-35aa-496c-9d5b-c573bc27627a" providerId="ADAL" clId="{A037AA55-F492-4E48-9471-A96319EEDBE0}" dt="2023-01-12T11:25:54.036" v="256" actId="478"/>
            <ac:spMkLst>
              <pc:docMk/>
              <pc:sldMasterMk cId="1967282698" sldId="2147483648"/>
              <pc:sldLayoutMk cId="1971767272" sldId="2147483649"/>
              <ac:spMk id="3" creationId="{B6275259-BC11-DDAA-096F-02C193E51E67}"/>
            </ac:spMkLst>
          </pc:spChg>
          <pc:spChg chg="del">
            <ac:chgData name="David Gibson" userId="84f16409-35aa-496c-9d5b-c573bc27627a" providerId="ADAL" clId="{A037AA55-F492-4E48-9471-A96319EEDBE0}" dt="2023-01-12T11:25:54.036" v="256" actId="478"/>
            <ac:spMkLst>
              <pc:docMk/>
              <pc:sldMasterMk cId="1967282698" sldId="2147483648"/>
              <pc:sldLayoutMk cId="1971767272" sldId="2147483649"/>
              <ac:spMk id="4" creationId="{2573C335-8657-E60E-7935-20FCE7CEFBA9}"/>
            </ac:spMkLst>
          </pc:spChg>
          <pc:spChg chg="del">
            <ac:chgData name="David Gibson" userId="84f16409-35aa-496c-9d5b-c573bc27627a" providerId="ADAL" clId="{A037AA55-F492-4E48-9471-A96319EEDBE0}" dt="2023-01-12T11:25:54.036" v="256" actId="478"/>
            <ac:spMkLst>
              <pc:docMk/>
              <pc:sldMasterMk cId="1967282698" sldId="2147483648"/>
              <pc:sldLayoutMk cId="1971767272" sldId="2147483649"/>
              <ac:spMk id="5" creationId="{F5A1DE96-5C30-C0F6-D93D-D52010E4D743}"/>
            </ac:spMkLst>
          </pc:spChg>
          <pc:spChg chg="del">
            <ac:chgData name="David Gibson" userId="84f16409-35aa-496c-9d5b-c573bc27627a" providerId="ADAL" clId="{A037AA55-F492-4E48-9471-A96319EEDBE0}" dt="2023-01-12T11:25:54.036" v="256" actId="478"/>
            <ac:spMkLst>
              <pc:docMk/>
              <pc:sldMasterMk cId="1967282698" sldId="2147483648"/>
              <pc:sldLayoutMk cId="1971767272" sldId="2147483649"/>
              <ac:spMk id="6" creationId="{EE3E0231-FEC1-1707-5165-851C03C54BBC}"/>
            </ac:spMkLst>
          </pc:spChg>
          <pc:spChg chg="add mod">
            <ac:chgData name="David Gibson" userId="84f16409-35aa-496c-9d5b-c573bc27627a" providerId="ADAL" clId="{A037AA55-F492-4E48-9471-A96319EEDBE0}" dt="2023-01-12T11:26:26.746" v="259"/>
            <ac:spMkLst>
              <pc:docMk/>
              <pc:sldMasterMk cId="1967282698" sldId="2147483648"/>
              <pc:sldLayoutMk cId="1971767272" sldId="2147483649"/>
              <ac:spMk id="10" creationId="{21FAA7DF-8BAA-DC4F-13A3-32815E30CDE3}"/>
            </ac:spMkLst>
          </pc:spChg>
          <pc:spChg chg="add mod">
            <ac:chgData name="David Gibson" userId="84f16409-35aa-496c-9d5b-c573bc27627a" providerId="ADAL" clId="{A037AA55-F492-4E48-9471-A96319EEDBE0}" dt="2023-01-12T11:26:26.746" v="259"/>
            <ac:spMkLst>
              <pc:docMk/>
              <pc:sldMasterMk cId="1967282698" sldId="2147483648"/>
              <pc:sldLayoutMk cId="1971767272" sldId="2147483649"/>
              <ac:spMk id="11" creationId="{C398E297-A03F-972C-24EC-C65730FF67DA}"/>
            </ac:spMkLst>
          </pc:spChg>
          <pc:spChg chg="add mod">
            <ac:chgData name="David Gibson" userId="84f16409-35aa-496c-9d5b-c573bc27627a" providerId="ADAL" clId="{A037AA55-F492-4E48-9471-A96319EEDBE0}" dt="2023-01-12T11:26:26.746" v="259"/>
            <ac:spMkLst>
              <pc:docMk/>
              <pc:sldMasterMk cId="1967282698" sldId="2147483648"/>
              <pc:sldLayoutMk cId="1971767272" sldId="2147483649"/>
              <ac:spMk id="12" creationId="{8A0275E7-71F4-7495-C4E5-DE9E21E38B94}"/>
            </ac:spMkLst>
          </pc:spChg>
          <pc:spChg chg="add mod">
            <ac:chgData name="David Gibson" userId="84f16409-35aa-496c-9d5b-c573bc27627a" providerId="ADAL" clId="{A037AA55-F492-4E48-9471-A96319EEDBE0}" dt="2023-01-12T11:26:26.746" v="259"/>
            <ac:spMkLst>
              <pc:docMk/>
              <pc:sldMasterMk cId="1967282698" sldId="2147483648"/>
              <pc:sldLayoutMk cId="1971767272" sldId="2147483649"/>
              <ac:spMk id="13" creationId="{9DE9AAE5-F4BC-49C5-F971-9DAC158325BB}"/>
            </ac:spMkLst>
          </pc:spChg>
          <pc:spChg chg="add mod">
            <ac:chgData name="David Gibson" userId="84f16409-35aa-496c-9d5b-c573bc27627a" providerId="ADAL" clId="{A037AA55-F492-4E48-9471-A96319EEDBE0}" dt="2023-01-12T11:26:26.746" v="259"/>
            <ac:spMkLst>
              <pc:docMk/>
              <pc:sldMasterMk cId="1967282698" sldId="2147483648"/>
              <pc:sldLayoutMk cId="1971767272" sldId="2147483649"/>
              <ac:spMk id="14" creationId="{9BDBFAFE-ED6F-9075-CC07-AA7D728286E6}"/>
            </ac:spMkLst>
          </pc:spChg>
          <pc:spChg chg="add mod">
            <ac:chgData name="David Gibson" userId="84f16409-35aa-496c-9d5b-c573bc27627a" providerId="ADAL" clId="{A037AA55-F492-4E48-9471-A96319EEDBE0}" dt="2023-01-12T11:26:26.746" v="259"/>
            <ac:spMkLst>
              <pc:docMk/>
              <pc:sldMasterMk cId="1967282698" sldId="2147483648"/>
              <pc:sldLayoutMk cId="1971767272" sldId="2147483649"/>
              <ac:spMk id="15" creationId="{3A4F000D-8146-936A-F021-5A0D1C3E3BC5}"/>
            </ac:spMkLst>
          </pc:spChg>
          <pc:picChg chg="add del mod">
            <ac:chgData name="David Gibson" userId="84f16409-35aa-496c-9d5b-c573bc27627a" providerId="ADAL" clId="{A037AA55-F492-4E48-9471-A96319EEDBE0}" dt="2023-01-12T11:26:25.604" v="258" actId="478"/>
            <ac:picMkLst>
              <pc:docMk/>
              <pc:sldMasterMk cId="1967282698" sldId="2147483648"/>
              <pc:sldLayoutMk cId="1971767272" sldId="2147483649"/>
              <ac:picMk id="7" creationId="{5CD1C90E-CDE7-748C-4E9B-AC0995D3C52C}"/>
            </ac:picMkLst>
          </pc:picChg>
          <pc:picChg chg="add mod">
            <ac:chgData name="David Gibson" userId="84f16409-35aa-496c-9d5b-c573bc27627a" providerId="ADAL" clId="{A037AA55-F492-4E48-9471-A96319EEDBE0}" dt="2023-01-12T11:26:26.746" v="259"/>
            <ac:picMkLst>
              <pc:docMk/>
              <pc:sldMasterMk cId="1967282698" sldId="2147483648"/>
              <pc:sldLayoutMk cId="1971767272" sldId="2147483649"/>
              <ac:picMk id="8" creationId="{112C356E-D89D-C5B2-71A4-35100799D922}"/>
            </ac:picMkLst>
          </pc:picChg>
          <pc:picChg chg="add mod">
            <ac:chgData name="David Gibson" userId="84f16409-35aa-496c-9d5b-c573bc27627a" providerId="ADAL" clId="{A037AA55-F492-4E48-9471-A96319EEDBE0}" dt="2023-01-12T11:26:26.746" v="259"/>
            <ac:picMkLst>
              <pc:docMk/>
              <pc:sldMasterMk cId="1967282698" sldId="2147483648"/>
              <pc:sldLayoutMk cId="1971767272" sldId="2147483649"/>
              <ac:picMk id="9" creationId="{31CA0482-D376-2752-6E1D-3F5D08D5FF60}"/>
            </ac:picMkLst>
          </pc:picChg>
        </pc:sldLayoutChg>
        <pc:sldLayoutChg chg="addSp delSp modSp new mod replId replTag delTag">
          <pc:chgData name="David Gibson" userId="84f16409-35aa-496c-9d5b-c573bc27627a" providerId="ADAL" clId="{A037AA55-F492-4E48-9471-A96319EEDBE0}" dt="2023-01-13T09:41:19.280" v="950" actId="1037"/>
          <pc:sldLayoutMkLst>
            <pc:docMk/>
            <pc:sldMasterMk cId="1967282698" sldId="2147483648"/>
            <pc:sldLayoutMk cId="3502896782" sldId="2147483649"/>
          </pc:sldLayoutMkLst>
          <pc:spChg chg="del">
            <ac:chgData name="David Gibson" userId="84f16409-35aa-496c-9d5b-c573bc27627a" providerId="ADAL" clId="{A037AA55-F492-4E48-9471-A96319EEDBE0}" dt="2023-01-12T11:27:46.257" v="280" actId="478"/>
            <ac:spMkLst>
              <pc:docMk/>
              <pc:sldMasterMk cId="1967282698" sldId="2147483648"/>
              <pc:sldLayoutMk cId="3502896782" sldId="2147483649"/>
              <ac:spMk id="2" creationId="{8D629267-D0D2-7DCD-4B72-9391D2684963}"/>
            </ac:spMkLst>
          </pc:spChg>
          <pc:spChg chg="add mod">
            <ac:chgData name="David Gibson" userId="84f16409-35aa-496c-9d5b-c573bc27627a" providerId="ADAL" clId="{A037AA55-F492-4E48-9471-A96319EEDBE0}" dt="2023-01-13T08:23:05.575" v="609" actId="1076"/>
            <ac:spMkLst>
              <pc:docMk/>
              <pc:sldMasterMk cId="1967282698" sldId="2147483648"/>
              <pc:sldLayoutMk cId="3502896782" sldId="2147483649"/>
              <ac:spMk id="2" creationId="{B12978D1-1C17-25E0-D73B-5246754AD4C6}"/>
            </ac:spMkLst>
          </pc:spChg>
          <pc:spChg chg="add mod">
            <ac:chgData name="David Gibson" userId="84f16409-35aa-496c-9d5b-c573bc27627a" providerId="ADAL" clId="{A037AA55-F492-4E48-9471-A96319EEDBE0}" dt="2023-01-13T09:29:09.105" v="739" actId="207"/>
            <ac:spMkLst>
              <pc:docMk/>
              <pc:sldMasterMk cId="1967282698" sldId="2147483648"/>
              <pc:sldLayoutMk cId="3502896782" sldId="2147483649"/>
              <ac:spMk id="3" creationId="{2793EA9C-B1E4-4428-89D4-18D9AFA38422}"/>
            </ac:spMkLst>
          </pc:spChg>
          <pc:spChg chg="add del">
            <ac:chgData name="David Gibson" userId="84f16409-35aa-496c-9d5b-c573bc27627a" providerId="ADAL" clId="{A037AA55-F492-4E48-9471-A96319EEDBE0}" dt="2023-01-12T11:28:00.894" v="281" actId="11529"/>
            <ac:spMkLst>
              <pc:docMk/>
              <pc:sldMasterMk cId="1967282698" sldId="2147483648"/>
              <pc:sldLayoutMk cId="3502896782" sldId="2147483649"/>
              <ac:spMk id="3" creationId="{C0A93149-E241-422C-26DE-23F83FBE7D95}"/>
            </ac:spMkLst>
          </pc:spChg>
          <pc:spChg chg="add mod">
            <ac:chgData name="David Gibson" userId="84f16409-35aa-496c-9d5b-c573bc27627a" providerId="ADAL" clId="{A037AA55-F492-4E48-9471-A96319EEDBE0}" dt="2023-01-12T11:28:55.163" v="332" actId="20577"/>
            <ac:spMkLst>
              <pc:docMk/>
              <pc:sldMasterMk cId="1967282698" sldId="2147483648"/>
              <pc:sldLayoutMk cId="3502896782" sldId="2147483649"/>
              <ac:spMk id="4" creationId="{C5B2C324-5519-EBF6-2AAD-26AA36EF51AC}"/>
            </ac:spMkLst>
          </pc:spChg>
          <pc:spChg chg="add del">
            <ac:chgData name="David Gibson" userId="84f16409-35aa-496c-9d5b-c573bc27627a" providerId="ADAL" clId="{A037AA55-F492-4E48-9471-A96319EEDBE0}" dt="2023-01-12T11:30:50.959" v="333" actId="11529"/>
            <ac:spMkLst>
              <pc:docMk/>
              <pc:sldMasterMk cId="1967282698" sldId="2147483648"/>
              <pc:sldLayoutMk cId="3502896782" sldId="2147483649"/>
              <ac:spMk id="5" creationId="{F0048106-83DD-59D9-5670-7C10C8BE79CE}"/>
            </ac:spMkLst>
          </pc:spChg>
          <pc:spChg chg="add del mod">
            <ac:chgData name="David Gibson" userId="84f16409-35aa-496c-9d5b-c573bc27627a" providerId="ADAL" clId="{A037AA55-F492-4E48-9471-A96319EEDBE0}" dt="2023-01-12T11:30:57.261" v="334" actId="478"/>
            <ac:spMkLst>
              <pc:docMk/>
              <pc:sldMasterMk cId="1967282698" sldId="2147483648"/>
              <pc:sldLayoutMk cId="3502896782" sldId="2147483649"/>
              <ac:spMk id="6" creationId="{043D6A29-5F90-A90B-605F-129FA50D27EF}"/>
            </ac:spMkLst>
          </pc:spChg>
          <pc:spChg chg="add del mod">
            <ac:chgData name="David Gibson" userId="84f16409-35aa-496c-9d5b-c573bc27627a" providerId="ADAL" clId="{A037AA55-F492-4E48-9471-A96319EEDBE0}" dt="2023-01-13T09:38:06.371" v="877" actId="207"/>
            <ac:spMkLst>
              <pc:docMk/>
              <pc:sldMasterMk cId="1967282698" sldId="2147483648"/>
              <pc:sldLayoutMk cId="3502896782" sldId="2147483649"/>
              <ac:spMk id="7" creationId="{2D76B6C6-18C0-B38B-AA25-D5D38609B9D1}"/>
            </ac:spMkLst>
          </pc:spChg>
          <pc:spChg chg="add mod">
            <ac:chgData name="David Gibson" userId="84f16409-35aa-496c-9d5b-c573bc27627a" providerId="ADAL" clId="{A037AA55-F492-4E48-9471-A96319EEDBE0}" dt="2023-01-13T09:38:06.371" v="877" actId="207"/>
            <ac:spMkLst>
              <pc:docMk/>
              <pc:sldMasterMk cId="1967282698" sldId="2147483648"/>
              <pc:sldLayoutMk cId="3502896782" sldId="2147483649"/>
              <ac:spMk id="8" creationId="{03AF223F-AD35-0F48-F149-01FEA2D5D40F}"/>
            </ac:spMkLst>
          </pc:spChg>
          <pc:spChg chg="add mod">
            <ac:chgData name="David Gibson" userId="84f16409-35aa-496c-9d5b-c573bc27627a" providerId="ADAL" clId="{A037AA55-F492-4E48-9471-A96319EEDBE0}" dt="2023-01-13T09:30:42.481" v="761" actId="1038"/>
            <ac:spMkLst>
              <pc:docMk/>
              <pc:sldMasterMk cId="1967282698" sldId="2147483648"/>
              <pc:sldLayoutMk cId="3502896782" sldId="2147483649"/>
              <ac:spMk id="9" creationId="{169C00C2-21F4-CCB9-359A-58FFCE054799}"/>
            </ac:spMkLst>
          </pc:spChg>
          <pc:spChg chg="add mod">
            <ac:chgData name="David Gibson" userId="84f16409-35aa-496c-9d5b-c573bc27627a" providerId="ADAL" clId="{A037AA55-F492-4E48-9471-A96319EEDBE0}" dt="2023-01-13T09:30:42.481" v="761" actId="1038"/>
            <ac:spMkLst>
              <pc:docMk/>
              <pc:sldMasterMk cId="1967282698" sldId="2147483648"/>
              <pc:sldLayoutMk cId="3502896782" sldId="2147483649"/>
              <ac:spMk id="10" creationId="{AB292060-BE90-9658-C265-2485390B0AE2}"/>
            </ac:spMkLst>
          </pc:spChg>
          <pc:spChg chg="add mod">
            <ac:chgData name="David Gibson" userId="84f16409-35aa-496c-9d5b-c573bc27627a" providerId="ADAL" clId="{A037AA55-F492-4E48-9471-A96319EEDBE0}" dt="2023-01-13T09:30:42.481" v="761" actId="1038"/>
            <ac:spMkLst>
              <pc:docMk/>
              <pc:sldMasterMk cId="1967282698" sldId="2147483648"/>
              <pc:sldLayoutMk cId="3502896782" sldId="2147483649"/>
              <ac:spMk id="11" creationId="{A2DF321B-C121-AAA7-E8B0-A9DA78D64567}"/>
            </ac:spMkLst>
          </pc:spChg>
          <pc:spChg chg="add mod">
            <ac:chgData name="David Gibson" userId="84f16409-35aa-496c-9d5b-c573bc27627a" providerId="ADAL" clId="{A037AA55-F492-4E48-9471-A96319EEDBE0}" dt="2023-01-12T14:30:49.542" v="453" actId="208"/>
            <ac:spMkLst>
              <pc:docMk/>
              <pc:sldMasterMk cId="1967282698" sldId="2147483648"/>
              <pc:sldLayoutMk cId="3502896782" sldId="2147483649"/>
              <ac:spMk id="12" creationId="{F18E316B-D483-3E3F-62A9-57696B9E3F26}"/>
            </ac:spMkLst>
          </pc:spChg>
          <pc:spChg chg="add mod">
            <ac:chgData name="David Gibson" userId="84f16409-35aa-496c-9d5b-c573bc27627a" providerId="ADAL" clId="{A037AA55-F492-4E48-9471-A96319EEDBE0}" dt="2023-01-13T09:37:44.832" v="874" actId="207"/>
            <ac:spMkLst>
              <pc:docMk/>
              <pc:sldMasterMk cId="1967282698" sldId="2147483648"/>
              <pc:sldLayoutMk cId="3502896782" sldId="2147483649"/>
              <ac:spMk id="13" creationId="{00907BB3-ABE9-0333-DD39-EBEF7DE36B80}"/>
            </ac:spMkLst>
          </pc:spChg>
          <pc:spChg chg="add mod">
            <ac:chgData name="David Gibson" userId="84f16409-35aa-496c-9d5b-c573bc27627a" providerId="ADAL" clId="{A037AA55-F492-4E48-9471-A96319EEDBE0}" dt="2023-01-13T09:37:44.832" v="874" actId="207"/>
            <ac:spMkLst>
              <pc:docMk/>
              <pc:sldMasterMk cId="1967282698" sldId="2147483648"/>
              <pc:sldLayoutMk cId="3502896782" sldId="2147483649"/>
              <ac:spMk id="16" creationId="{9586C2F1-4910-B75C-FB95-5B77A6AE1E16}"/>
            </ac:spMkLst>
          </pc:spChg>
          <pc:spChg chg="add mod">
            <ac:chgData name="David Gibson" userId="84f16409-35aa-496c-9d5b-c573bc27627a" providerId="ADAL" clId="{A037AA55-F492-4E48-9471-A96319EEDBE0}" dt="2023-01-13T09:38:02.736" v="876" actId="207"/>
            <ac:spMkLst>
              <pc:docMk/>
              <pc:sldMasterMk cId="1967282698" sldId="2147483648"/>
              <pc:sldLayoutMk cId="3502896782" sldId="2147483649"/>
              <ac:spMk id="17" creationId="{F08CB651-BD2A-A722-469E-BD90187EC557}"/>
            </ac:spMkLst>
          </pc:spChg>
          <pc:spChg chg="add mod">
            <ac:chgData name="David Gibson" userId="84f16409-35aa-496c-9d5b-c573bc27627a" providerId="ADAL" clId="{A037AA55-F492-4E48-9471-A96319EEDBE0}" dt="2023-01-13T09:37:44.832" v="874" actId="207"/>
            <ac:spMkLst>
              <pc:docMk/>
              <pc:sldMasterMk cId="1967282698" sldId="2147483648"/>
              <pc:sldLayoutMk cId="3502896782" sldId="2147483649"/>
              <ac:spMk id="18" creationId="{F32340CA-7A30-E3D9-F13A-A699C7E397B9}"/>
            </ac:spMkLst>
          </pc:spChg>
          <pc:spChg chg="add mod">
            <ac:chgData name="David Gibson" userId="84f16409-35aa-496c-9d5b-c573bc27627a" providerId="ADAL" clId="{A037AA55-F492-4E48-9471-A96319EEDBE0}" dt="2023-01-13T09:37:35.949" v="873" actId="207"/>
            <ac:spMkLst>
              <pc:docMk/>
              <pc:sldMasterMk cId="1967282698" sldId="2147483648"/>
              <pc:sldLayoutMk cId="3502896782" sldId="2147483649"/>
              <ac:spMk id="19" creationId="{F2308B3D-7EBC-9038-C8DF-D03F0348E083}"/>
            </ac:spMkLst>
          </pc:spChg>
          <pc:spChg chg="add mod">
            <ac:chgData name="David Gibson" userId="84f16409-35aa-496c-9d5b-c573bc27627a" providerId="ADAL" clId="{A037AA55-F492-4E48-9471-A96319EEDBE0}" dt="2023-01-13T09:37:35.949" v="873" actId="207"/>
            <ac:spMkLst>
              <pc:docMk/>
              <pc:sldMasterMk cId="1967282698" sldId="2147483648"/>
              <pc:sldLayoutMk cId="3502896782" sldId="2147483649"/>
              <ac:spMk id="20" creationId="{BD8BCF6E-6C80-09A7-9B4E-EB6FD799D98D}"/>
            </ac:spMkLst>
          </pc:spChg>
          <pc:spChg chg="add mod">
            <ac:chgData name="David Gibson" userId="84f16409-35aa-496c-9d5b-c573bc27627a" providerId="ADAL" clId="{A037AA55-F492-4E48-9471-A96319EEDBE0}" dt="2023-01-13T09:41:19.280" v="950" actId="1037"/>
            <ac:spMkLst>
              <pc:docMk/>
              <pc:sldMasterMk cId="1967282698" sldId="2147483648"/>
              <pc:sldLayoutMk cId="3502896782" sldId="2147483649"/>
              <ac:spMk id="21" creationId="{F70E2031-C161-77C6-6850-FE1B90C26468}"/>
            </ac:spMkLst>
          </pc:spChg>
          <pc:spChg chg="add mod">
            <ac:chgData name="David Gibson" userId="84f16409-35aa-496c-9d5b-c573bc27627a" providerId="ADAL" clId="{A037AA55-F492-4E48-9471-A96319EEDBE0}" dt="2023-01-13T09:37:56.784" v="875" actId="207"/>
            <ac:spMkLst>
              <pc:docMk/>
              <pc:sldMasterMk cId="1967282698" sldId="2147483648"/>
              <pc:sldLayoutMk cId="3502896782" sldId="2147483649"/>
              <ac:spMk id="22" creationId="{42E313E4-C9FA-48F1-C70F-511857B81F6E}"/>
            </ac:spMkLst>
          </pc:spChg>
          <pc:spChg chg="add mod">
            <ac:chgData name="David Gibson" userId="84f16409-35aa-496c-9d5b-c573bc27627a" providerId="ADAL" clId="{A037AA55-F492-4E48-9471-A96319EEDBE0}" dt="2023-01-13T09:37:35.949" v="873" actId="207"/>
            <ac:spMkLst>
              <pc:docMk/>
              <pc:sldMasterMk cId="1967282698" sldId="2147483648"/>
              <pc:sldLayoutMk cId="3502896782" sldId="2147483649"/>
              <ac:spMk id="23" creationId="{D60727B3-CB0C-9D56-F6C6-94B8824FEADC}"/>
            </ac:spMkLst>
          </pc:spChg>
          <pc:spChg chg="add mod">
            <ac:chgData name="David Gibson" userId="84f16409-35aa-496c-9d5b-c573bc27627a" providerId="ADAL" clId="{A037AA55-F492-4E48-9471-A96319EEDBE0}" dt="2023-01-13T09:37:35.949" v="873" actId="207"/>
            <ac:spMkLst>
              <pc:docMk/>
              <pc:sldMasterMk cId="1967282698" sldId="2147483648"/>
              <pc:sldLayoutMk cId="3502896782" sldId="2147483649"/>
              <ac:spMk id="24" creationId="{83DACC66-C649-C938-BD69-8BAE1A9382D9}"/>
            </ac:spMkLst>
          </pc:spChg>
          <pc:spChg chg="add mod">
            <ac:chgData name="David Gibson" userId="84f16409-35aa-496c-9d5b-c573bc27627a" providerId="ADAL" clId="{A037AA55-F492-4E48-9471-A96319EEDBE0}" dt="2023-01-13T09:37:56.784" v="875" actId="207"/>
            <ac:spMkLst>
              <pc:docMk/>
              <pc:sldMasterMk cId="1967282698" sldId="2147483648"/>
              <pc:sldLayoutMk cId="3502896782" sldId="2147483649"/>
              <ac:spMk id="25" creationId="{ED7BD95E-027C-868B-D01F-D5E4C39DA071}"/>
            </ac:spMkLst>
          </pc:spChg>
          <pc:spChg chg="add mod">
            <ac:chgData name="David Gibson" userId="84f16409-35aa-496c-9d5b-c573bc27627a" providerId="ADAL" clId="{A037AA55-F492-4E48-9471-A96319EEDBE0}" dt="2023-01-13T09:37:35.949" v="873" actId="207"/>
            <ac:spMkLst>
              <pc:docMk/>
              <pc:sldMasterMk cId="1967282698" sldId="2147483648"/>
              <pc:sldLayoutMk cId="3502896782" sldId="2147483649"/>
              <ac:spMk id="26" creationId="{3A21141F-C9CE-F0CE-0B1E-D2E29AAA407C}"/>
            </ac:spMkLst>
          </pc:spChg>
          <pc:spChg chg="add mod">
            <ac:chgData name="David Gibson" userId="84f16409-35aa-496c-9d5b-c573bc27627a" providerId="ADAL" clId="{A037AA55-F492-4E48-9471-A96319EEDBE0}" dt="2023-01-13T09:37:35.949" v="873" actId="207"/>
            <ac:spMkLst>
              <pc:docMk/>
              <pc:sldMasterMk cId="1967282698" sldId="2147483648"/>
              <pc:sldLayoutMk cId="3502896782" sldId="2147483649"/>
              <ac:spMk id="27" creationId="{E96A2B66-AEB1-02C7-CA46-717AA63CE6CA}"/>
            </ac:spMkLst>
          </pc:spChg>
          <pc:spChg chg="add mod">
            <ac:chgData name="David Gibson" userId="84f16409-35aa-496c-9d5b-c573bc27627a" providerId="ADAL" clId="{A037AA55-F492-4E48-9471-A96319EEDBE0}" dt="2023-01-13T09:37:56.784" v="875" actId="207"/>
            <ac:spMkLst>
              <pc:docMk/>
              <pc:sldMasterMk cId="1967282698" sldId="2147483648"/>
              <pc:sldLayoutMk cId="3502896782" sldId="2147483649"/>
              <ac:spMk id="28" creationId="{EA178184-3A04-FB00-3B59-157D1649909C}"/>
            </ac:spMkLst>
          </pc:spChg>
          <pc:spChg chg="add mod">
            <ac:chgData name="David Gibson" userId="84f16409-35aa-496c-9d5b-c573bc27627a" providerId="ADAL" clId="{A037AA55-F492-4E48-9471-A96319EEDBE0}" dt="2023-01-13T09:41:19.280" v="950" actId="1037"/>
            <ac:spMkLst>
              <pc:docMk/>
              <pc:sldMasterMk cId="1967282698" sldId="2147483648"/>
              <pc:sldLayoutMk cId="3502896782" sldId="2147483649"/>
              <ac:spMk id="29" creationId="{BF061E16-39D1-7EEF-7D43-82364748B8E2}"/>
            </ac:spMkLst>
          </pc:spChg>
          <pc:spChg chg="add mod">
            <ac:chgData name="David Gibson" userId="84f16409-35aa-496c-9d5b-c573bc27627a" providerId="ADAL" clId="{A037AA55-F492-4E48-9471-A96319EEDBE0}" dt="2023-01-13T09:41:19.280" v="950" actId="1037"/>
            <ac:spMkLst>
              <pc:docMk/>
              <pc:sldMasterMk cId="1967282698" sldId="2147483648"/>
              <pc:sldLayoutMk cId="3502896782" sldId="2147483649"/>
              <ac:spMk id="30" creationId="{5D723E9A-3690-4670-B586-50A94275242C}"/>
            </ac:spMkLst>
          </pc:spChg>
          <pc:spChg chg="add mod">
            <ac:chgData name="David Gibson" userId="84f16409-35aa-496c-9d5b-c573bc27627a" providerId="ADAL" clId="{A037AA55-F492-4E48-9471-A96319EEDBE0}" dt="2023-01-13T09:41:19.280" v="950" actId="1037"/>
            <ac:spMkLst>
              <pc:docMk/>
              <pc:sldMasterMk cId="1967282698" sldId="2147483648"/>
              <pc:sldLayoutMk cId="3502896782" sldId="2147483649"/>
              <ac:spMk id="31" creationId="{CA2AE726-6501-60CF-7673-17AB6BB95034}"/>
            </ac:spMkLst>
          </pc:spChg>
          <pc:spChg chg="add mod">
            <ac:chgData name="David Gibson" userId="84f16409-35aa-496c-9d5b-c573bc27627a" providerId="ADAL" clId="{A037AA55-F492-4E48-9471-A96319EEDBE0}" dt="2023-01-13T09:41:19.280" v="950" actId="1037"/>
            <ac:spMkLst>
              <pc:docMk/>
              <pc:sldMasterMk cId="1967282698" sldId="2147483648"/>
              <pc:sldLayoutMk cId="3502896782" sldId="2147483649"/>
              <ac:spMk id="32" creationId="{FCDCEAF1-42EA-FCC2-FE02-494A24755B3E}"/>
            </ac:spMkLst>
          </pc:spChg>
          <pc:spChg chg="add mod">
            <ac:chgData name="David Gibson" userId="84f16409-35aa-496c-9d5b-c573bc27627a" providerId="ADAL" clId="{A037AA55-F492-4E48-9471-A96319EEDBE0}" dt="2023-01-13T09:41:19.280" v="950" actId="1037"/>
            <ac:spMkLst>
              <pc:docMk/>
              <pc:sldMasterMk cId="1967282698" sldId="2147483648"/>
              <pc:sldLayoutMk cId="3502896782" sldId="2147483649"/>
              <ac:spMk id="33" creationId="{457203A7-A923-07C4-5E77-F963EF4F51D2}"/>
            </ac:spMkLst>
          </pc:spChg>
          <pc:spChg chg="add mod">
            <ac:chgData name="David Gibson" userId="84f16409-35aa-496c-9d5b-c573bc27627a" providerId="ADAL" clId="{A037AA55-F492-4E48-9471-A96319EEDBE0}" dt="2023-01-13T09:41:19.280" v="950" actId="1037"/>
            <ac:spMkLst>
              <pc:docMk/>
              <pc:sldMasterMk cId="1967282698" sldId="2147483648"/>
              <pc:sldLayoutMk cId="3502896782" sldId="2147483649"/>
              <ac:spMk id="34" creationId="{7E5ACEC3-E7A1-2EC1-DCA4-ABDE90705074}"/>
            </ac:spMkLst>
          </pc:spChg>
          <pc:picChg chg="add del mod">
            <ac:chgData name="David Gibson" userId="84f16409-35aa-496c-9d5b-c573bc27627a" providerId="ADAL" clId="{A037AA55-F492-4E48-9471-A96319EEDBE0}" dt="2023-01-13T09:30:09.832" v="744" actId="478"/>
            <ac:picMkLst>
              <pc:docMk/>
              <pc:sldMasterMk cId="1967282698" sldId="2147483648"/>
              <pc:sldLayoutMk cId="3502896782" sldId="2147483649"/>
              <ac:picMk id="6" creationId="{28FD2CDB-8176-D107-A101-1EA13CB33157}"/>
            </ac:picMkLst>
          </pc:picChg>
          <pc:cxnChg chg="add del">
            <ac:chgData name="David Gibson" userId="84f16409-35aa-496c-9d5b-c573bc27627a" providerId="ADAL" clId="{A037AA55-F492-4E48-9471-A96319EEDBE0}" dt="2023-01-13T09:39:19.314" v="900" actId="478"/>
            <ac:cxnSpMkLst>
              <pc:docMk/>
              <pc:sldMasterMk cId="1967282698" sldId="2147483648"/>
              <pc:sldLayoutMk cId="3502896782" sldId="2147483649"/>
              <ac:cxnSpMk id="15" creationId="{695C3A91-1685-93DC-613C-8840364F21B9}"/>
            </ac:cxnSpMkLst>
          </pc:cxnChg>
        </pc:sldLayoutChg>
        <pc:sldLayoutChg chg="del">
          <pc:chgData name="David Gibson" userId="84f16409-35aa-496c-9d5b-c573bc27627a" providerId="ADAL" clId="{A037AA55-F492-4E48-9471-A96319EEDBE0}" dt="2023-01-12T11:27:07.749" v="267" actId="2696"/>
          <pc:sldLayoutMkLst>
            <pc:docMk/>
            <pc:sldMasterMk cId="1967282698" sldId="2147483648"/>
            <pc:sldLayoutMk cId="3502557615" sldId="2147483650"/>
          </pc:sldLayoutMkLst>
        </pc:sldLayoutChg>
        <pc:sldLayoutChg chg="del">
          <pc:chgData name="David Gibson" userId="84f16409-35aa-496c-9d5b-c573bc27627a" providerId="ADAL" clId="{A037AA55-F492-4E48-9471-A96319EEDBE0}" dt="2023-01-12T11:27:07.776" v="268" actId="2696"/>
          <pc:sldLayoutMkLst>
            <pc:docMk/>
            <pc:sldMasterMk cId="1967282698" sldId="2147483648"/>
            <pc:sldLayoutMk cId="3792228959" sldId="2147483651"/>
          </pc:sldLayoutMkLst>
        </pc:sldLayoutChg>
        <pc:sldLayoutChg chg="del">
          <pc:chgData name="David Gibson" userId="84f16409-35aa-496c-9d5b-c573bc27627a" providerId="ADAL" clId="{A037AA55-F492-4E48-9471-A96319EEDBE0}" dt="2023-01-12T11:27:07.814" v="269" actId="2696"/>
          <pc:sldLayoutMkLst>
            <pc:docMk/>
            <pc:sldMasterMk cId="1967282698" sldId="2147483648"/>
            <pc:sldLayoutMk cId="3131985635" sldId="2147483652"/>
          </pc:sldLayoutMkLst>
        </pc:sldLayoutChg>
        <pc:sldLayoutChg chg="del">
          <pc:chgData name="David Gibson" userId="84f16409-35aa-496c-9d5b-c573bc27627a" providerId="ADAL" clId="{A037AA55-F492-4E48-9471-A96319EEDBE0}" dt="2023-01-12T11:27:07.846" v="270" actId="2696"/>
          <pc:sldLayoutMkLst>
            <pc:docMk/>
            <pc:sldMasterMk cId="1967282698" sldId="2147483648"/>
            <pc:sldLayoutMk cId="350719031" sldId="2147483653"/>
          </pc:sldLayoutMkLst>
        </pc:sldLayoutChg>
        <pc:sldLayoutChg chg="del">
          <pc:chgData name="David Gibson" userId="84f16409-35aa-496c-9d5b-c573bc27627a" providerId="ADAL" clId="{A037AA55-F492-4E48-9471-A96319EEDBE0}" dt="2023-01-12T11:27:07.869" v="271" actId="2696"/>
          <pc:sldLayoutMkLst>
            <pc:docMk/>
            <pc:sldMasterMk cId="1967282698" sldId="2147483648"/>
            <pc:sldLayoutMk cId="191392367" sldId="2147483654"/>
          </pc:sldLayoutMkLst>
        </pc:sldLayoutChg>
        <pc:sldLayoutChg chg="del">
          <pc:chgData name="David Gibson" userId="84f16409-35aa-496c-9d5b-c573bc27627a" providerId="ADAL" clId="{A037AA55-F492-4E48-9471-A96319EEDBE0}" dt="2023-01-12T11:27:07.889" v="272" actId="2696"/>
          <pc:sldLayoutMkLst>
            <pc:docMk/>
            <pc:sldMasterMk cId="1967282698" sldId="2147483648"/>
            <pc:sldLayoutMk cId="4201419607" sldId="2147483655"/>
          </pc:sldLayoutMkLst>
        </pc:sldLayoutChg>
        <pc:sldLayoutChg chg="del">
          <pc:chgData name="David Gibson" userId="84f16409-35aa-496c-9d5b-c573bc27627a" providerId="ADAL" clId="{A037AA55-F492-4E48-9471-A96319EEDBE0}" dt="2023-01-12T11:27:07.936" v="273" actId="2696"/>
          <pc:sldLayoutMkLst>
            <pc:docMk/>
            <pc:sldMasterMk cId="1967282698" sldId="2147483648"/>
            <pc:sldLayoutMk cId="237069117" sldId="2147483656"/>
          </pc:sldLayoutMkLst>
        </pc:sldLayoutChg>
        <pc:sldLayoutChg chg="del">
          <pc:chgData name="David Gibson" userId="84f16409-35aa-496c-9d5b-c573bc27627a" providerId="ADAL" clId="{A037AA55-F492-4E48-9471-A96319EEDBE0}" dt="2023-01-12T11:27:07.967" v="274" actId="2696"/>
          <pc:sldLayoutMkLst>
            <pc:docMk/>
            <pc:sldMasterMk cId="1967282698" sldId="2147483648"/>
            <pc:sldLayoutMk cId="3960853344" sldId="2147483657"/>
          </pc:sldLayoutMkLst>
        </pc:sldLayoutChg>
        <pc:sldLayoutChg chg="del">
          <pc:chgData name="David Gibson" userId="84f16409-35aa-496c-9d5b-c573bc27627a" providerId="ADAL" clId="{A037AA55-F492-4E48-9471-A96319EEDBE0}" dt="2023-01-12T11:27:07.994" v="275" actId="2696"/>
          <pc:sldLayoutMkLst>
            <pc:docMk/>
            <pc:sldMasterMk cId="1967282698" sldId="2147483648"/>
            <pc:sldLayoutMk cId="908614756" sldId="2147483658"/>
          </pc:sldLayoutMkLst>
        </pc:sldLayoutChg>
        <pc:sldLayoutChg chg="del">
          <pc:chgData name="David Gibson" userId="84f16409-35aa-496c-9d5b-c573bc27627a" providerId="ADAL" clId="{A037AA55-F492-4E48-9471-A96319EEDBE0}" dt="2023-01-12T11:27:08.022" v="276" actId="2696"/>
          <pc:sldLayoutMkLst>
            <pc:docMk/>
            <pc:sldMasterMk cId="1967282698" sldId="2147483648"/>
            <pc:sldLayoutMk cId="962233975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B2C324-5519-EBF6-2AAD-26AA36EF51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850" y="1098550"/>
            <a:ext cx="4489450" cy="1911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here to make your notes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D76B6C6-18C0-B38B-AA25-D5D38609B9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4009" y="490221"/>
            <a:ext cx="378460" cy="2844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rgbClr val="C00000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X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03AF223F-AD35-0F48-F149-01FEA2D5D40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80089" y="490221"/>
            <a:ext cx="378460" cy="2844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rgbClr val="C00000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X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69C00C2-21F4-CCB9-359A-58FFCE0547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80269" y="490221"/>
            <a:ext cx="378460" cy="2844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X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AB292060-BE90-9658-C265-2485390B0AE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33989" y="490221"/>
            <a:ext cx="378460" cy="2844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X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2DF321B-C121-AAA7-E8B0-A9DA78D6456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43969" y="490221"/>
            <a:ext cx="378460" cy="2844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X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F18E316B-D483-3E3F-62A9-57696B9E3F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23566" y="1098550"/>
            <a:ext cx="4489450" cy="191135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here to make your notes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B12978D1-1C17-25E0-D73B-5246754AD4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0850" y="4420870"/>
            <a:ext cx="4489450" cy="191135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here to make your notes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793EA9C-B1E4-4428-89D4-18D9AFA384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23566" y="4420870"/>
            <a:ext cx="4489450" cy="1911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here to make your notes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0907BB3-ABE9-0333-DD39-EBEF7DE36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53697" y="454327"/>
            <a:ext cx="378460" cy="2844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X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9586C2F1-4910-B75C-FB95-5B77A6AE1E1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99797" y="454327"/>
            <a:ext cx="378460" cy="2844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X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F08CB651-BD2A-A722-469E-BD90187EC55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653517" y="454327"/>
            <a:ext cx="378460" cy="2844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rgbClr val="C00000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X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F32340CA-7A30-E3D9-F13A-A699C7E397B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217397" y="454327"/>
            <a:ext cx="378460" cy="2844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X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2308B3D-7EBC-9038-C8DF-D03F0348E08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8754" y="3840211"/>
            <a:ext cx="378460" cy="2844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X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BD8BCF6E-6C80-09A7-9B4E-EB6FD799D98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87066" y="3840211"/>
            <a:ext cx="378460" cy="2844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X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F70E2031-C161-77C6-6850-FE1B90C2646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344728" y="3867348"/>
            <a:ext cx="378460" cy="2844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*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42E313E4-C9FA-48F1-C70F-511857B81F6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12879" y="3848101"/>
            <a:ext cx="378460" cy="2844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rgbClr val="C00000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X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D60727B3-CB0C-9D56-F6C6-94B8824FEAD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025324" y="3840211"/>
            <a:ext cx="378460" cy="2844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X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83DACC66-C649-C938-BD69-8BAE1A9382D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506345" y="3840211"/>
            <a:ext cx="378460" cy="2844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X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ED7BD95E-027C-868B-D01F-D5E4C39DA07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007631" y="3848101"/>
            <a:ext cx="378460" cy="2844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rgbClr val="C00000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X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3A21141F-C9CE-F0CE-0B1E-D2E29AAA407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538491" y="3840211"/>
            <a:ext cx="378460" cy="2844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X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E96A2B66-AEB1-02C7-CA46-717AA63CE6C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032521" y="3860531"/>
            <a:ext cx="378460" cy="2844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X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EA178184-3A04-FB00-3B59-157D1649909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526551" y="3868421"/>
            <a:ext cx="378460" cy="2844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rgbClr val="C00000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X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BF061E16-39D1-7EEF-7D43-82364748B8E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789941" y="3867348"/>
            <a:ext cx="378460" cy="2844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*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5D723E9A-3690-4670-B586-50A94275242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235154" y="3867348"/>
            <a:ext cx="378460" cy="2844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*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CA2AE726-6501-60CF-7673-17AB6BB9503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680367" y="3867348"/>
            <a:ext cx="378460" cy="2844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*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FCDCEAF1-42EA-FCC2-FE02-494A24755B3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25580" y="3867348"/>
            <a:ext cx="378460" cy="2844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*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457203A7-A923-07C4-5E77-F963EF4F51D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570793" y="3867348"/>
            <a:ext cx="378460" cy="2844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N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7E5ACEC3-E7A1-2EC1-DCA4-ABDE9070507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0016005" y="3867348"/>
            <a:ext cx="378460" cy="2844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*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2896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tags" Target="../tags/tag2.xml"/><Relationship Id="rId7" Type="http://schemas.openxmlformats.org/officeDocument/2006/relationships/image" Target="../media/image3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7.png"/><Relationship Id="rId5" Type="http://schemas.openxmlformats.org/officeDocument/2006/relationships/image" Target="../media/image2.png"/><Relationship Id="rId10" Type="http://schemas.openxmlformats.org/officeDocument/2006/relationships/image" Target="../media/image6.jpg"/><Relationship Id="rId4" Type="http://schemas.openxmlformats.org/officeDocument/2006/relationships/image" Target="../media/image1.jpg"/><Relationship Id="rId9" Type="http://schemas.openxmlformats.org/officeDocument/2006/relationships/image" Target="../media/image5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ackground" descr="Une image contenant extérieur, herbe, ciel&#10;&#10;Description générée automatiquement">
            <a:extLst>
              <a:ext uri="{FF2B5EF4-FFF2-40B4-BE49-F238E27FC236}">
                <a16:creationId xmlns:a16="http://schemas.microsoft.com/office/drawing/2014/main" id="{512AD47C-4DE7-5F42-1687-ADB571299D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5856"/>
            <a:ext cx="12192000" cy="6857989"/>
          </a:xfrm>
          <a:prstGeom prst="rect">
            <a:avLst/>
          </a:prstGeom>
        </p:spPr>
      </p:pic>
      <p:pic>
        <p:nvPicPr>
          <p:cNvPr id="8" name="Image 22" descr="Une image contenant hibou, oiseau de proie, oiseau&#10;&#10;Description générée automatiquement">
            <a:extLst>
              <a:ext uri="{FF2B5EF4-FFF2-40B4-BE49-F238E27FC236}">
                <a16:creationId xmlns:a16="http://schemas.microsoft.com/office/drawing/2014/main" id="{404445D9-8760-3231-B0C7-7FE87F79B3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498" b="96852" l="46947" r="82983">
                        <a14:foregroundMark x1="56256" y1="7496" x2="62963" y2="8246"/>
                        <a14:foregroundMark x1="59660" y1="4498" x2="59660" y2="4498"/>
                        <a14:foregroundMark x1="53854" y1="89505" x2="53854" y2="89505"/>
                        <a14:foregroundMark x1="50551" y1="90855" x2="50551" y2="90855"/>
                        <a14:foregroundMark x1="50250" y1="92954" x2="50250" y2="92954"/>
                        <a14:foregroundMark x1="50551" y1="94603" x2="50551" y2="94603"/>
                        <a14:foregroundMark x1="53954" y1="93253" x2="54454" y2="95052"/>
                        <a14:foregroundMark x1="50250" y1="96852" x2="71371" y2="94003"/>
                        <a14:foregroundMark x1="71371" y1="94003" x2="71271" y2="94003"/>
                        <a14:foregroundMark x1="78679" y1="63268" x2="78579" y2="63568"/>
                        <a14:foregroundMark x1="78478" y1="64018" x2="77177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940" r="12301"/>
          <a:stretch/>
        </p:blipFill>
        <p:spPr>
          <a:xfrm>
            <a:off x="10951185" y="161009"/>
            <a:ext cx="1306447" cy="194881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08D1F8F-11F2-F7BE-C8AB-B860BCD556BF}"/>
              </a:ext>
            </a:extLst>
          </p:cNvPr>
          <p:cNvSpPr>
            <a:spLocks/>
          </p:cNvSpPr>
          <p:nvPr userDrawn="1"/>
        </p:nvSpPr>
        <p:spPr>
          <a:xfrm>
            <a:off x="375504" y="330200"/>
            <a:ext cx="4704496" cy="2764498"/>
          </a:xfrm>
          <a:prstGeom prst="rect">
            <a:avLst/>
          </a:prstGeom>
          <a:blipFill dpi="0" rotWithShape="1">
            <a:blip r:embed="rId7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EA60127-0347-FE9D-5073-0A088A37D0EF}"/>
              </a:ext>
            </a:extLst>
          </p:cNvPr>
          <p:cNvSpPr/>
          <p:nvPr userDrawn="1"/>
        </p:nvSpPr>
        <p:spPr>
          <a:xfrm>
            <a:off x="6210300" y="330200"/>
            <a:ext cx="4704496" cy="2764498"/>
          </a:xfrm>
          <a:prstGeom prst="rect">
            <a:avLst/>
          </a:prstGeom>
          <a:blipFill dpi="0" rotWithShape="1">
            <a:blip r:embed="rId8">
              <a:alphaModFix amt="5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BE7DE1-3579-C84A-B94B-F975CD8CB92A}"/>
              </a:ext>
            </a:extLst>
          </p:cNvPr>
          <p:cNvSpPr/>
          <p:nvPr userDrawn="1"/>
        </p:nvSpPr>
        <p:spPr>
          <a:xfrm>
            <a:off x="375504" y="3653519"/>
            <a:ext cx="4704496" cy="2764498"/>
          </a:xfrm>
          <a:prstGeom prst="rect">
            <a:avLst/>
          </a:prstGeom>
          <a:blipFill dpi="0" rotWithShape="1">
            <a:blip r:embed="rId9">
              <a:alphaModFix amt="51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A3EDD4E-0490-2815-8919-F7DFCCF0D099}"/>
              </a:ext>
            </a:extLst>
          </p:cNvPr>
          <p:cNvSpPr/>
          <p:nvPr userDrawn="1"/>
        </p:nvSpPr>
        <p:spPr>
          <a:xfrm>
            <a:off x="6210300" y="3653519"/>
            <a:ext cx="4704496" cy="2764498"/>
          </a:xfrm>
          <a:prstGeom prst="rect">
            <a:avLst/>
          </a:prstGeom>
          <a:blipFill dpi="0" rotWithShape="1">
            <a:blip r:embed="rId10">
              <a:alphaModFix amt="1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5B8491-2725-C99B-AE82-B95C6C6B8B74}"/>
              </a:ext>
            </a:extLst>
          </p:cNvPr>
          <p:cNvSpPr txBox="1"/>
          <p:nvPr userDrawn="1"/>
        </p:nvSpPr>
        <p:spPr>
          <a:xfrm>
            <a:off x="375505" y="-25399"/>
            <a:ext cx="47408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solidFill>
                  <a:srgbClr val="C00000"/>
                </a:solidFill>
              </a:rPr>
              <a:t>_</a:t>
            </a:r>
            <a:r>
              <a:rPr lang="en-GB" sz="6000" b="1" dirty="0">
                <a:solidFill>
                  <a:schemeClr val="bg1"/>
                </a:solidFill>
              </a:rPr>
              <a:t> _ _ </a:t>
            </a:r>
            <a:r>
              <a:rPr lang="en-GB" sz="6000" b="1" dirty="0">
                <a:solidFill>
                  <a:srgbClr val="C00000"/>
                </a:solidFill>
              </a:rPr>
              <a:t>_</a:t>
            </a:r>
            <a:r>
              <a:rPr lang="en-GB" sz="6000" b="1" dirty="0">
                <a:solidFill>
                  <a:schemeClr val="bg1"/>
                </a:solidFill>
              </a:rPr>
              <a:t> _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9DDDD3-41FD-1D7D-99C5-0BD41FCBCB78}"/>
              </a:ext>
            </a:extLst>
          </p:cNvPr>
          <p:cNvSpPr txBox="1"/>
          <p:nvPr userDrawn="1"/>
        </p:nvSpPr>
        <p:spPr>
          <a:xfrm>
            <a:off x="6246689" y="-36323"/>
            <a:ext cx="4638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solidFill>
                  <a:schemeClr val="tx1"/>
                </a:solidFill>
              </a:rPr>
              <a:t>_ _</a:t>
            </a:r>
            <a:r>
              <a:rPr lang="en-GB" sz="6000" b="1" dirty="0">
                <a:solidFill>
                  <a:schemeClr val="bg1"/>
                </a:solidFill>
              </a:rPr>
              <a:t> </a:t>
            </a:r>
            <a:r>
              <a:rPr lang="en-GB" sz="6000" b="1" dirty="0">
                <a:solidFill>
                  <a:srgbClr val="FF0000"/>
                </a:solidFill>
              </a:rPr>
              <a:t>_</a:t>
            </a:r>
            <a:r>
              <a:rPr lang="en-GB" sz="6000" b="1" dirty="0">
                <a:solidFill>
                  <a:schemeClr val="bg1"/>
                </a:solidFill>
              </a:rPr>
              <a:t> </a:t>
            </a:r>
            <a:r>
              <a:rPr lang="en-GB" sz="6000" b="1" dirty="0">
                <a:solidFill>
                  <a:schemeClr val="tx1"/>
                </a:solidFill>
              </a:rPr>
              <a:t>_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64A568-C51E-4E11-B52B-C5C17FEFE360}"/>
              </a:ext>
            </a:extLst>
          </p:cNvPr>
          <p:cNvSpPr txBox="1"/>
          <p:nvPr userDrawn="1"/>
        </p:nvSpPr>
        <p:spPr>
          <a:xfrm>
            <a:off x="339116" y="3362536"/>
            <a:ext cx="47408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 _</a:t>
            </a:r>
            <a:r>
              <a:rPr lang="en-GB" sz="5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6000" b="1" kern="12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_</a:t>
            </a:r>
            <a:r>
              <a:rPr lang="en-GB" sz="5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5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 _</a:t>
            </a:r>
            <a:r>
              <a:rPr lang="en-GB" sz="5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6000" b="1" kern="12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_</a:t>
            </a:r>
            <a:r>
              <a:rPr lang="en-GB" sz="5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5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 _</a:t>
            </a:r>
            <a:r>
              <a:rPr lang="en-GB" sz="5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6000" b="1" kern="12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_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F0A83B-605D-DC90-F4BA-C75047591589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6676312" y="3782780"/>
            <a:ext cx="3834716" cy="530398"/>
          </a:xfrm>
          <a:prstGeom prst="rect">
            <a:avLst/>
          </a:prstGeom>
        </p:spPr>
      </p:pic>
    </p:spTree>
    <p:custDataLst>
      <p:tags r:id="rId3"/>
    </p:custDataLst>
    <p:extLst>
      <p:ext uri="{BB962C8B-B14F-4D97-AF65-F5344CB8AC3E}">
        <p14:creationId xmlns:p14="http://schemas.microsoft.com/office/powerpoint/2010/main" val="1967282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6EA3BB3-0AA0-4553-72CE-212E823CE2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E59FF8-C1E2-9FFA-74FB-A4D5FB01E2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E86724-598A-8628-8BE2-7127BE442E1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5E9E55-5245-08C6-4081-96313A6E95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BF63C0B-59C8-89F2-8809-0C904B8BFE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DCC0575-AA3E-7FD8-C9C5-420869CBE41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FF4DE1F-9F25-E6DD-F2A5-F33832842EA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CD9FBD4-F24A-ED88-2416-1C452409413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90F0F68-97E7-C8E0-83F8-9C641E2AAED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E20A240-E7ED-154E-781A-F32F886AA40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35E53D5-C021-3982-5C6D-263C54B0505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AAD1F32-EB1C-7968-18D7-F8DE1949994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B6AA513-3B72-65CA-E933-574AF73F04A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1B8DC44-5ADF-19ED-93F2-88AC8767F04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A406312-7E9C-FD89-F6A1-8035B20666F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0DE892E-5C1F-FC90-92F9-F6853C437EF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BFABFB1-8687-65C6-2771-DED65345DE8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F07FA4B-6BA8-EFFC-5A8A-BE62C1B9EB9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A984E56-F260-CF9A-D8D1-4B801AAF991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6B4FCB8D-54E9-A204-D1AA-989154581B5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EEB9E9ED-1C79-6EB6-533F-BC8B42D8CB74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864A7F6F-7E58-D311-DD6F-58F3A4899D5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812698E3-9739-0A60-54A4-372D564B294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5E560411-7AE5-6779-2B50-F143381F403C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8391AD83-C423-515B-80F5-94310133336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4EAF152C-3B15-A9BC-EB14-892C82E15CF5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3F89C487-8A9A-03C8-0713-5E2393108A30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C755CF6D-1760-D0BD-342F-BA7062E3C5A7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90CAE8C5-18FE-068E-834E-0A4D9C2F70CC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856552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IijISFIL"/>
  <p:tag name="ARTICULATE_PROJECT_OPEN" val="0"/>
  <p:tag name="ARTICULATE_SLIDE_COUNT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Gibson</dc:creator>
  <cp:lastModifiedBy>David Gibson</cp:lastModifiedBy>
  <cp:revision>1</cp:revision>
  <dcterms:created xsi:type="dcterms:W3CDTF">2023-01-12T11:03:33Z</dcterms:created>
  <dcterms:modified xsi:type="dcterms:W3CDTF">2023-01-13T09:41:35Z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8EFBCF52-2D21-473B-A75A-72726CB89A56</vt:lpwstr>
  </property>
  <property fmtid="{D5CDD505-2E9C-101B-9397-08002B2CF9AE}" pid="3" name="ArticulatePath">
    <vt:lpwstr>https://eurekatp-my.sharepoint.com/personal/david_eureka-tp_com/Documents/Membership/Development Modules/Escape Game - January 2023/Escape Room - Placemat</vt:lpwstr>
  </property>
</Properties>
</file>