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1" r:id="rId1"/>
  </p:sldMasterIdLst>
  <p:sldIdLst>
    <p:sldId id="257" r:id="rId2"/>
    <p:sldId id="258" r:id="rId3"/>
    <p:sldId id="259" r:id="rId4"/>
    <p:sldId id="262" r:id="rId5"/>
  </p:sldIdLst>
  <p:sldSz cx="12192000" cy="6858000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FavICjYEnVWY75gCGH4Tw==" hashData="Y6dO2wtPtcIsCcTEGGGg3GO3RtD0QgpL1SQ0u+7u8TEpPZ/vmErapjw6vhP6l4307sNw2e9IEKp5NC+sRkN3I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B286"/>
    <a:srgbClr val="996633"/>
    <a:srgbClr val="EEEEEE"/>
    <a:srgbClr val="400303"/>
    <a:srgbClr val="ECCCB6"/>
    <a:srgbClr val="C35F1C"/>
    <a:srgbClr val="CC9900"/>
    <a:srgbClr val="A49263"/>
    <a:srgbClr val="BEAF78"/>
    <a:srgbClr val="B19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FC443E-80DC-4277-8984-6595E410CA4F}" v="383" dt="2023-01-23T12:26:52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56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3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1/26/2023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3"/>
    </p:custDataLst>
    <p:extLst>
      <p:ext uri="{BB962C8B-B14F-4D97-AF65-F5344CB8AC3E}">
        <p14:creationId xmlns:p14="http://schemas.microsoft.com/office/powerpoint/2010/main" val="312943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5.jpg"/><Relationship Id="rId18" Type="http://schemas.openxmlformats.org/officeDocument/2006/relationships/image" Target="../media/image9.png"/><Relationship Id="rId3" Type="http://schemas.openxmlformats.org/officeDocument/2006/relationships/audio" Target="../media/media1.wav"/><Relationship Id="rId21" Type="http://schemas.openxmlformats.org/officeDocument/2006/relationships/image" Target="../media/image11.png"/><Relationship Id="rId7" Type="http://schemas.openxmlformats.org/officeDocument/2006/relationships/slide" Target="slide2.xml"/><Relationship Id="rId12" Type="http://schemas.openxmlformats.org/officeDocument/2006/relationships/image" Target="../media/image4.png"/><Relationship Id="rId17" Type="http://schemas.openxmlformats.org/officeDocument/2006/relationships/image" Target="../media/image8.jpg"/><Relationship Id="rId2" Type="http://schemas.microsoft.com/office/2007/relationships/media" Target="../media/media1.wav"/><Relationship Id="rId16" Type="http://schemas.openxmlformats.org/officeDocument/2006/relationships/image" Target="../media/image7.jpg"/><Relationship Id="rId20" Type="http://schemas.microsoft.com/office/2007/relationships/hdphoto" Target="../media/hdphoto2.wdp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5" Type="http://schemas.openxmlformats.org/officeDocument/2006/relationships/audio" Target="../media/media2.wav"/><Relationship Id="rId15" Type="http://schemas.openxmlformats.org/officeDocument/2006/relationships/slide" Target="slide1.xml"/><Relationship Id="rId10" Type="http://schemas.microsoft.com/office/2007/relationships/hdphoto" Target="../media/hdphoto1.wdp"/><Relationship Id="rId19" Type="http://schemas.openxmlformats.org/officeDocument/2006/relationships/image" Target="../media/image10.png"/><Relationship Id="rId4" Type="http://schemas.microsoft.com/office/2007/relationships/media" Target="../media/media2.wav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3.wav"/><Relationship Id="rId7" Type="http://schemas.openxmlformats.org/officeDocument/2006/relationships/image" Target="../media/image13.emf"/><Relationship Id="rId2" Type="http://schemas.microsoft.com/office/2007/relationships/media" Target="../media/media3.wav"/><Relationship Id="rId1" Type="http://schemas.openxmlformats.org/officeDocument/2006/relationships/tags" Target="../tags/tag5.xml"/><Relationship Id="rId6" Type="http://schemas.openxmlformats.org/officeDocument/2006/relationships/package" Target="../embeddings/Microsoft_PowerPoint_Presentation.pptx"/><Relationship Id="rId5" Type="http://schemas.openxmlformats.org/officeDocument/2006/relationships/image" Target="../media/image12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wav"/><Relationship Id="rId7" Type="http://schemas.openxmlformats.org/officeDocument/2006/relationships/image" Target="../media/image17.jpg"/><Relationship Id="rId2" Type="http://schemas.microsoft.com/office/2007/relationships/media" Target="../media/media4.wav"/><Relationship Id="rId1" Type="http://schemas.openxmlformats.org/officeDocument/2006/relationships/tags" Target="../tags/tag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8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microsoft.com/office/2007/relationships/media" Target="../media/media6.wav"/><Relationship Id="rId4" Type="http://schemas.openxmlformats.org/officeDocument/2006/relationships/audi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54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 Text - Clue">
            <a:hlinkClick r:id="rId7" action="ppaction://hlinksldjump"/>
            <a:extLst>
              <a:ext uri="{FF2B5EF4-FFF2-40B4-BE49-F238E27FC236}">
                <a16:creationId xmlns:a16="http://schemas.microsoft.com/office/drawing/2014/main" id="{B6AB2B34-9474-5C3F-F5F5-802CE35588BD}"/>
              </a:ext>
            </a:extLst>
          </p:cNvPr>
          <p:cNvSpPr txBox="1"/>
          <p:nvPr/>
        </p:nvSpPr>
        <p:spPr>
          <a:xfrm>
            <a:off x="4909725" y="4135896"/>
            <a:ext cx="857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CL</a:t>
            </a:r>
          </a:p>
        </p:txBody>
      </p:sp>
      <p:pic>
        <p:nvPicPr>
          <p:cNvPr id="2" name="Barrol" descr="A picture containing text, shop, several&#10;&#10;Description automatically generated">
            <a:extLst>
              <a:ext uri="{FF2B5EF4-FFF2-40B4-BE49-F238E27FC236}">
                <a16:creationId xmlns:a16="http://schemas.microsoft.com/office/drawing/2014/main" id="{17EE8D19-575A-64CF-BD3B-D0F8C79668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9" t="51628" r="52513" b="35971"/>
          <a:stretch/>
        </p:blipFill>
        <p:spPr>
          <a:xfrm>
            <a:off x="4706588" y="3563686"/>
            <a:ext cx="1073888" cy="1913860"/>
          </a:xfrm>
          <a:prstGeom prst="rect">
            <a:avLst/>
          </a:prstGeom>
        </p:spPr>
      </p:pic>
      <p:pic>
        <p:nvPicPr>
          <p:cNvPr id="5" name="Background" descr="A picture containing text, shop, several&#10;&#10;Description automatically generated">
            <a:extLst>
              <a:ext uri="{FF2B5EF4-FFF2-40B4-BE49-F238E27FC236}">
                <a16:creationId xmlns:a16="http://schemas.microsoft.com/office/drawing/2014/main" id="{FB74CD44-0F48-7092-B92C-90CF2BDF4E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16" b="85986" l="2028" r="99240">
                        <a14:foregroundMark x1="2028" y1="16116" x2="47402" y2="81982"/>
                        <a14:foregroundMark x1="97085" y1="12813" x2="56020" y2="80080"/>
                        <a14:foregroundMark x1="56020" y1="80080" x2="55133" y2="84484"/>
                        <a14:foregroundMark x1="55133" y1="84484" x2="55133" y2="84484"/>
                        <a14:foregroundMark x1="14829" y1="32933" x2="53232" y2="34234"/>
                        <a14:foregroundMark x1="14956" y1="84885" x2="90748" y2="86086"/>
                        <a14:foregroundMark x1="8238" y1="37838" x2="11027" y2="67968"/>
                        <a14:foregroundMark x1="39670" y1="43544" x2="88973" y2="36637"/>
                        <a14:foregroundMark x1="93156" y1="39840" x2="93283" y2="53453"/>
                        <a14:foregroundMark x1="3929" y1="30631" x2="7478" y2="71872"/>
                        <a14:foregroundMark x1="7478" y1="71872" x2="51711" y2="67267"/>
                        <a14:foregroundMark x1="98606" y1="32132" x2="98479" y2="57157"/>
                        <a14:foregroundMark x1="98479" y1="57157" x2="94677" y2="69169"/>
                        <a14:foregroundMark x1="94677" y1="69169" x2="94677" y2="69169"/>
                        <a14:foregroundMark x1="95057" y1="30931" x2="96198" y2="72673"/>
                        <a14:foregroundMark x1="37516" y1="30931" x2="56401" y2="29329"/>
                        <a14:foregroundMark x1="56401" y1="29329" x2="56401" y2="29329"/>
                        <a14:foregroundMark x1="20406" y1="29429" x2="36882" y2="28829"/>
                        <a14:foregroundMark x1="36882" y1="28829" x2="86058" y2="31131"/>
                        <a14:foregroundMark x1="86058" y1="31131" x2="91001" y2="30831"/>
                        <a14:foregroundMark x1="91001" y1="30831" x2="91128" y2="30831"/>
                        <a14:foregroundMark x1="98226" y1="30330" x2="99240" y2="30230"/>
                        <a14:foregroundMark x1="19392" y1="29630" x2="43726" y2="28328"/>
                        <a14:foregroundMark x1="43726" y1="28328" x2="65019" y2="29630"/>
                        <a14:foregroundMark x1="65019" y1="29630" x2="77820" y2="26827"/>
                        <a14:foregroundMark x1="77820" y1="26827" x2="85171" y2="26927"/>
                        <a14:foregroundMark x1="19011" y1="29830" x2="36248" y2="24825"/>
                        <a14:foregroundMark x1="33840" y1="29630" x2="49049" y2="27728"/>
                        <a14:foregroundMark x1="53232" y1="30030" x2="61090" y2="28028"/>
                        <a14:foregroundMark x1="47148" y1="28629" x2="55767" y2="26226"/>
                        <a14:foregroundMark x1="50951" y1="29329" x2="55387" y2="28228"/>
                        <a14:foregroundMark x1="6210" y1="74374" x2="10900" y2="66366"/>
                        <a14:foregroundMark x1="13688" y1="72272" x2="15336" y2="69770"/>
                        <a14:foregroundMark x1="21926" y1="72773" x2="22687" y2="71071"/>
                        <a14:foregroundMark x1="12928" y1="30030" x2="23574" y2="30731"/>
                        <a14:foregroundMark x1="23574" y1="30731" x2="28137" y2="30430"/>
                        <a14:backgroundMark x1="44487" y1="55155" x2="44233" y2="62162"/>
                        <a14:backgroundMark x1="40558" y1="55355" x2="42966" y2="54154"/>
                        <a14:backgroundMark x1="43093" y1="53654" x2="44867" y2="53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444" r="-1" b="27118"/>
          <a:stretch/>
        </p:blipFill>
        <p:spPr>
          <a:xfrm>
            <a:off x="0" y="12"/>
            <a:ext cx="12192000" cy="6857988"/>
          </a:xfrm>
          <a:prstGeom prst="rect">
            <a:avLst/>
          </a:prstGeom>
        </p:spPr>
      </p:pic>
      <p:pic>
        <p:nvPicPr>
          <p:cNvPr id="19" name="Picture Physique">
            <a:extLst>
              <a:ext uri="{FF2B5EF4-FFF2-40B4-BE49-F238E27FC236}">
                <a16:creationId xmlns:a16="http://schemas.microsoft.com/office/drawing/2014/main" id="{F460BCD3-86E6-0614-689A-12390E91E80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7000"/>
          </a:blip>
          <a:stretch>
            <a:fillRect/>
          </a:stretch>
        </p:blipFill>
        <p:spPr>
          <a:xfrm>
            <a:off x="1117635" y="3837792"/>
            <a:ext cx="1365622" cy="603556"/>
          </a:xfrm>
          <a:prstGeom prst="rect">
            <a:avLst/>
          </a:prstGeom>
        </p:spPr>
      </p:pic>
      <p:pic>
        <p:nvPicPr>
          <p:cNvPr id="6" name="Candle" descr="A picture containing text, shop, several&#10;&#10;Description automatically generated">
            <a:extLst>
              <a:ext uri="{FF2B5EF4-FFF2-40B4-BE49-F238E27FC236}">
                <a16:creationId xmlns:a16="http://schemas.microsoft.com/office/drawing/2014/main" id="{16737215-E9D6-9258-D93A-AF3E8E9FF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137" b="44945" l="17364" r="23321">
                        <a14:foregroundMark x1="22687" y1="41041" x2="22307" y2="40841"/>
                        <a14:foregroundMark x1="22433" y1="40340" x2="22433" y2="40340"/>
                        <a14:foregroundMark x1="22180" y1="41842" x2="22180" y2="41842"/>
                        <a14:foregroundMark x1="22307" y1="43243" x2="22307" y2="43243"/>
                        <a14:foregroundMark x1="22307" y1="42643" x2="22307" y2="42643"/>
                        <a14:foregroundMark x1="17364" y1="41441" x2="17364" y2="41441"/>
                        <a14:foregroundMark x1="17617" y1="41041" x2="17617" y2="41041"/>
                        <a14:foregroundMark x1="18124" y1="41842" x2="18124" y2="41842"/>
                        <a14:foregroundMark x1="17997" y1="42342" x2="17997" y2="42342"/>
                        <a14:foregroundMark x1="17871" y1="42943" x2="17871" y2="42943"/>
                        <a14:foregroundMark x1="17744" y1="43544" x2="17744" y2="43544"/>
                        <a14:foregroundMark x1="17997" y1="44044" x2="17997" y2="44044"/>
                        <a14:foregroundMark x1="18631" y1="44545" x2="18758" y2="44545"/>
                        <a14:foregroundMark x1="20279" y1="44745" x2="20279" y2="44745"/>
                        <a14:foregroundMark x1="21673" y1="44545" x2="21673" y2="44545"/>
                        <a14:foregroundMark x1="21039" y1="45145" x2="21166" y2="45145"/>
                        <a14:foregroundMark x1="20025" y1="37437" x2="20025" y2="37437"/>
                        <a14:foregroundMark x1="20025" y1="37838" x2="20025" y2="37838"/>
                        <a14:foregroundMark x1="20025" y1="38939" x2="20025" y2="38939"/>
                        <a14:foregroundMark x1="19772" y1="37137" x2="19772" y2="37137"/>
                        <a14:backgroundMark x1="21166" y1="40541" x2="21166" y2="40541"/>
                        <a14:backgroundMark x1="18758" y1="40541" x2="1875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36838" r="75832" b="54233"/>
          <a:stretch/>
        </p:blipFill>
        <p:spPr>
          <a:xfrm>
            <a:off x="2032000" y="1295400"/>
            <a:ext cx="914400" cy="13779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1C8B4B1-9CC2-150D-2B28-6B8087373D61}"/>
              </a:ext>
            </a:extLst>
          </p:cNvPr>
          <p:cNvGrpSpPr/>
          <p:nvPr/>
        </p:nvGrpSpPr>
        <p:grpSpPr>
          <a:xfrm>
            <a:off x="-58479" y="5251519"/>
            <a:ext cx="6439218" cy="1638231"/>
            <a:chOff x="-118626" y="3807713"/>
            <a:chExt cx="6439218" cy="20313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FF121E-35F1-2401-FEB0-A507E1BE7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7" t="11016" r="12460" b="12106"/>
            <a:stretch/>
          </p:blipFill>
          <p:spPr>
            <a:xfrm>
              <a:off x="-118626" y="3807713"/>
              <a:ext cx="6439218" cy="20313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62300-9172-5A6E-49C2-0906F529267D}"/>
                </a:ext>
              </a:extLst>
            </p:cNvPr>
            <p:cNvSpPr txBox="1"/>
            <p:nvPr/>
          </p:nvSpPr>
          <p:spPr>
            <a:xfrm>
              <a:off x="588260" y="3952491"/>
              <a:ext cx="5468085" cy="1831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Welcome to the Professor's office.  You need to find a</a:t>
              </a:r>
            </a:p>
            <a:p>
              <a:r>
                <a:rPr lang="en-US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5-letter code within 4-minutes.  The code was concealed by the Professor on/in objects.  After 4-minutes you will automatically enter the next room.</a:t>
              </a:r>
            </a:p>
            <a:p>
              <a:r>
                <a:rPr lang="en-US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Can you beat the clock?</a:t>
              </a:r>
              <a:endParaRPr lang="en-GB" dirty="0"/>
            </a:p>
          </p:txBody>
        </p:sp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DEBAD860-FE78-3D7B-73E3-E7BB716E3DC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591" t="23102" r="32435" b="32844"/>
          <a:stretch/>
        </p:blipFill>
        <p:spPr>
          <a:xfrm>
            <a:off x="1252538" y="2234406"/>
            <a:ext cx="138112" cy="147638"/>
          </a:xfrm>
          <a:prstGeom prst="rect">
            <a:avLst/>
          </a:prstGeom>
        </p:spPr>
      </p:pic>
      <p:sp>
        <p:nvSpPr>
          <p:cNvPr id="22" name="Timer Outline" descr="Hourglass on white background">
            <a:extLst>
              <a:ext uri="{FF2B5EF4-FFF2-40B4-BE49-F238E27FC236}">
                <a16:creationId xmlns:a16="http://schemas.microsoft.com/office/drawing/2014/main" id="{57EC4100-1D80-2380-7BE2-59A0BFD88EAE}"/>
              </a:ext>
            </a:extLst>
          </p:cNvPr>
          <p:cNvSpPr/>
          <p:nvPr/>
        </p:nvSpPr>
        <p:spPr>
          <a:xfrm>
            <a:off x="11068050" y="-1"/>
            <a:ext cx="1073178" cy="68579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over">
            <a:hlinkClick r:id="rId15" action="ppaction://hlinksldjump"/>
            <a:extLst>
              <a:ext uri="{FF2B5EF4-FFF2-40B4-BE49-F238E27FC236}">
                <a16:creationId xmlns:a16="http://schemas.microsoft.com/office/drawing/2014/main" id="{776C32BF-D84E-AF5C-D524-791CCBA1B9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"/>
            <a:ext cx="12192000" cy="6857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Barrol Rectangle">
            <a:extLst>
              <a:ext uri="{FF2B5EF4-FFF2-40B4-BE49-F238E27FC236}">
                <a16:creationId xmlns:a16="http://schemas.microsoft.com/office/drawing/2014/main" id="{8812274A-BCA2-FC77-D9F0-713CC26A03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06588" y="3526306"/>
            <a:ext cx="1129133" cy="1913860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ndle Rectangle">
            <a:extLst>
              <a:ext uri="{FF2B5EF4-FFF2-40B4-BE49-F238E27FC236}">
                <a16:creationId xmlns:a16="http://schemas.microsoft.com/office/drawing/2014/main" id="{CC95A8E4-687D-872C-D6A0-D7C376EEA0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13764" y="1254125"/>
            <a:ext cx="938986" cy="14382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Mouse Rectangle">
            <a:extLst>
              <a:ext uri="{FF2B5EF4-FFF2-40B4-BE49-F238E27FC236}">
                <a16:creationId xmlns:a16="http://schemas.microsoft.com/office/drawing/2014/main" id="{9A863B1C-6603-BBAC-6956-303CD4486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18136" y="4771987"/>
            <a:ext cx="2363071" cy="1514513"/>
          </a:xfrm>
          <a:prstGeom prst="rect">
            <a:avLst/>
          </a:prstGeom>
          <a:solidFill>
            <a:srgbClr val="0070C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Book for Instructions Rectangle">
            <a:extLst>
              <a:ext uri="{FF2B5EF4-FFF2-40B4-BE49-F238E27FC236}">
                <a16:creationId xmlns:a16="http://schemas.microsoft.com/office/drawing/2014/main" id="{4EC719FF-EFD1-A947-93C7-7BD072768F57}"/>
              </a:ext>
            </a:extLst>
          </p:cNvPr>
          <p:cNvSpPr/>
          <p:nvPr/>
        </p:nvSpPr>
        <p:spPr>
          <a:xfrm rot="1154351">
            <a:off x="6109641" y="3474881"/>
            <a:ext cx="796817" cy="2254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Mouse Real 1" descr="A picture containing mammal, rodent, squirrel&#10;&#10;Description automatically generated">
            <a:extLst>
              <a:ext uri="{FF2B5EF4-FFF2-40B4-BE49-F238E27FC236}">
                <a16:creationId xmlns:a16="http://schemas.microsoft.com/office/drawing/2014/main" id="{54C19756-6ADE-34C3-1743-DE400B99B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09018" y="4593774"/>
            <a:ext cx="937968" cy="623125"/>
          </a:xfrm>
          <a:prstGeom prst="rect">
            <a:avLst/>
          </a:prstGeom>
        </p:spPr>
      </p:pic>
      <p:pic>
        <p:nvPicPr>
          <p:cNvPr id="33" name="Mouse Real 2" descr="A picture containing mammal, rodent, squirrel&#10;&#10;Description automatically generated">
            <a:extLst>
              <a:ext uri="{FF2B5EF4-FFF2-40B4-BE49-F238E27FC236}">
                <a16:creationId xmlns:a16="http://schemas.microsoft.com/office/drawing/2014/main" id="{FACF60C1-46A7-403B-C8C9-AE3759E2F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7508" y="4524163"/>
            <a:ext cx="937968" cy="623125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66900A7-6F94-EBB1-E095-FF01DA4B4F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958" y="6315780"/>
            <a:ext cx="581996" cy="529828"/>
          </a:xfrm>
          <a:prstGeom prst="rect">
            <a:avLst/>
          </a:prstGeom>
        </p:spPr>
      </p:pic>
      <p:pic>
        <p:nvPicPr>
          <p:cNvPr id="34" name="Mouse Real 3" descr="A picture containing mammal, rodent, squirrel&#10;&#10;Description automatically generated">
            <a:extLst>
              <a:ext uri="{FF2B5EF4-FFF2-40B4-BE49-F238E27FC236}">
                <a16:creationId xmlns:a16="http://schemas.microsoft.com/office/drawing/2014/main" id="{7B1FD629-383A-0848-984D-9EDA6B809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10" y="4392248"/>
            <a:ext cx="937968" cy="6231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287801A-E7BC-386E-C34A-ADE81A58F8C8}"/>
              </a:ext>
            </a:extLst>
          </p:cNvPr>
          <p:cNvGrpSpPr/>
          <p:nvPr/>
        </p:nvGrpSpPr>
        <p:grpSpPr>
          <a:xfrm>
            <a:off x="11078782" y="-31752"/>
            <a:ext cx="1062445" cy="6857987"/>
            <a:chOff x="11078782" y="-31752"/>
            <a:chExt cx="1062445" cy="6857987"/>
          </a:xfrm>
        </p:grpSpPr>
        <p:sp>
          <p:nvSpPr>
            <p:cNvPr id="28" name="Timer" descr="Hourglass on white background">
              <a:extLst>
                <a:ext uri="{FF2B5EF4-FFF2-40B4-BE49-F238E27FC236}">
                  <a16:creationId xmlns:a16="http://schemas.microsoft.com/office/drawing/2014/main" id="{60604933-65B3-80B7-D52E-4DAA22413F6D}"/>
                </a:ext>
              </a:extLst>
            </p:cNvPr>
            <p:cNvSpPr>
              <a:spLocks/>
            </p:cNvSpPr>
            <p:nvPr/>
          </p:nvSpPr>
          <p:spPr>
            <a:xfrm>
              <a:off x="11078782" y="-31752"/>
              <a:ext cx="1062445" cy="6857987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END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8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1-Min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11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2-Min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7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11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3-Min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32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4-Mins</a:t>
              </a:r>
            </a:p>
          </p:txBody>
        </p:sp>
        <p:cxnSp>
          <p:nvCxnSpPr>
            <p:cNvPr id="26" name="Time Line">
              <a:extLst>
                <a:ext uri="{FF2B5EF4-FFF2-40B4-BE49-F238E27FC236}">
                  <a16:creationId xmlns:a16="http://schemas.microsoft.com/office/drawing/2014/main" id="{F7A60613-3630-8AE1-9B2F-4E4B9D3B2784}"/>
                </a:ext>
              </a:extLst>
            </p:cNvPr>
            <p:cNvCxnSpPr>
              <a:endCxn id="28" idx="2"/>
            </p:cNvCxnSpPr>
            <p:nvPr/>
          </p:nvCxnSpPr>
          <p:spPr>
            <a:xfrm>
              <a:off x="11604639" y="244549"/>
              <a:ext cx="5366" cy="6581686"/>
            </a:xfrm>
            <a:prstGeom prst="line">
              <a:avLst/>
            </a:prstGeom>
            <a:ln w="38100" cap="rnd">
              <a:solidFill>
                <a:srgbClr val="CC99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sprin Cover">
            <a:extLst>
              <a:ext uri="{FF2B5EF4-FFF2-40B4-BE49-F238E27FC236}">
                <a16:creationId xmlns:a16="http://schemas.microsoft.com/office/drawing/2014/main" id="{5EB21F2C-52B6-423B-712F-AEA78AA289A0}"/>
              </a:ext>
            </a:extLst>
          </p:cNvPr>
          <p:cNvSpPr/>
          <p:nvPr/>
        </p:nvSpPr>
        <p:spPr>
          <a:xfrm>
            <a:off x="4643722" y="-16"/>
            <a:ext cx="698299" cy="6545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Asprin bottle with S">
            <a:extLst>
              <a:ext uri="{FF2B5EF4-FFF2-40B4-BE49-F238E27FC236}">
                <a16:creationId xmlns:a16="http://schemas.microsoft.com/office/drawing/2014/main" id="{7A665EEA-2AB6-2610-27EE-FBF095FFEA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1171" y="1499158"/>
            <a:ext cx="719390" cy="1926503"/>
          </a:xfrm>
          <a:prstGeom prst="rect">
            <a:avLst/>
          </a:prstGeom>
        </p:spPr>
      </p:pic>
      <p:pic>
        <p:nvPicPr>
          <p:cNvPr id="20" name="Aprin Bottle to hide S">
            <a:extLst>
              <a:ext uri="{FF2B5EF4-FFF2-40B4-BE49-F238E27FC236}">
                <a16:creationId xmlns:a16="http://schemas.microsoft.com/office/drawing/2014/main" id="{38B9510C-D009-0B27-D1E7-6799468F05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1" b="89934" l="9292" r="96018">
                        <a14:foregroundMark x1="42478" y1="17657" x2="47345" y2="17492"/>
                        <a14:foregroundMark x1="44690" y1="16502" x2="44690" y2="16502"/>
                        <a14:foregroundMark x1="48230" y1="16337" x2="48230" y2="16337"/>
                        <a14:foregroundMark x1="44690" y1="15512" x2="44690" y2="15512"/>
                        <a14:foregroundMark x1="42035" y1="14521" x2="42035" y2="14521"/>
                        <a14:foregroundMark x1="42035" y1="13696" x2="42035" y2="13696"/>
                        <a14:foregroundMark x1="57080" y1="13036" x2="57080" y2="13036"/>
                        <a14:foregroundMark x1="21239" y1="45875" x2="73894" y2="44554"/>
                        <a14:foregroundMark x1="73894" y1="44389" x2="73894" y2="44389"/>
                        <a14:foregroundMark x1="76106" y1="45875" x2="76106" y2="46205"/>
                        <a14:foregroundMark x1="80973" y1="44389" x2="80973" y2="44389"/>
                        <a14:foregroundMark x1="80088" y1="47855" x2="80531" y2="47855"/>
                        <a14:foregroundMark x1="84956" y1="32838" x2="83628" y2="58581"/>
                        <a14:foregroundMark x1="83628" y1="58581" x2="83186" y2="59241"/>
                        <a14:foregroundMark x1="93363" y1="32013" x2="86726" y2="68647"/>
                        <a14:foregroundMark x1="14159" y1="43399" x2="21681" y2="67987"/>
                        <a14:foregroundMark x1="32743" y1="49670" x2="32301" y2="42409"/>
                        <a14:foregroundMark x1="43805" y1="47195" x2="53540" y2="42904"/>
                        <a14:foregroundMark x1="63274" y1="47525" x2="63274" y2="47525"/>
                        <a14:foregroundMark x1="55310" y1="46700" x2="55752" y2="46700"/>
                        <a14:foregroundMark x1="57080" y1="49670" x2="63274" y2="43399"/>
                        <a14:foregroundMark x1="44248" y1="46700" x2="60177" y2="44224"/>
                        <a14:foregroundMark x1="46460" y1="49175" x2="61947" y2="48185"/>
                        <a14:foregroundMark x1="35841" y1="43729" x2="46903" y2="44224"/>
                        <a14:foregroundMark x1="18584" y1="68482" x2="18584" y2="68482"/>
                        <a14:foregroundMark x1="21239" y1="72772" x2="58850" y2="74422"/>
                        <a14:foregroundMark x1="35398" y1="78548" x2="64159" y2="78218"/>
                        <a14:foregroundMark x1="38496" y1="80528" x2="66372" y2="80198"/>
                        <a14:foregroundMark x1="38938" y1="83168" x2="58850" y2="84323"/>
                        <a14:foregroundMark x1="12832" y1="49340" x2="14159" y2="77393"/>
                        <a14:foregroundMark x1="16814" y1="78713" x2="16814" y2="78713"/>
                        <a14:foregroundMark x1="26106" y1="78713" x2="26991" y2="78713"/>
                        <a14:foregroundMark x1="34071" y1="79868" x2="38938" y2="79373"/>
                        <a14:foregroundMark x1="58850" y1="79538" x2="58850" y2="79538"/>
                        <a14:foregroundMark x1="72566" y1="79208" x2="75221" y2="79043"/>
                        <a14:foregroundMark x1="93805" y1="66832" x2="89823" y2="75908"/>
                        <a14:foregroundMark x1="94690" y1="67492" x2="96018" y2="74587"/>
                        <a14:foregroundMark x1="95133" y1="76238" x2="90708" y2="77558"/>
                        <a14:foregroundMark x1="14159" y1="79373" x2="15929" y2="79703"/>
                        <a14:foregroundMark x1="14602" y1="81023" x2="14602" y2="81023"/>
                        <a14:foregroundMark x1="13717" y1="82343" x2="13717" y2="82343"/>
                        <a14:foregroundMark x1="11947" y1="83003" x2="11947" y2="83003"/>
                        <a14:foregroundMark x1="11062" y1="83003" x2="11062" y2="83003"/>
                        <a14:foregroundMark x1="9292" y1="83168" x2="9292" y2="83168"/>
                        <a14:foregroundMark x1="88496" y1="82508" x2="88496" y2="82508"/>
                        <a14:foregroundMark x1="89823" y1="82343" x2="90265" y2="82343"/>
                        <a14:foregroundMark x1="88053" y1="83498" x2="88053" y2="83498"/>
                        <a14:foregroundMark x1="62832" y1="21452" x2="62832" y2="21452"/>
                        <a14:foregroundMark x1="61504" y1="21122" x2="63274" y2="21617"/>
                        <a14:foregroundMark x1="66372" y1="21947" x2="66814" y2="22112"/>
                        <a14:foregroundMark x1="70796" y1="22772" x2="71239" y2="22937"/>
                        <a14:foregroundMark x1="77876" y1="23267" x2="77876" y2="23267"/>
                        <a14:foregroundMark x1="79646" y1="23102" x2="78761" y2="23102"/>
                        <a14:foregroundMark x1="74336" y1="22937" x2="73894" y2="22937"/>
                        <a14:foregroundMark x1="66372" y1="22607" x2="66372" y2="22607"/>
                        <a14:foregroundMark x1="63717" y1="22277" x2="63717" y2="22277"/>
                        <a14:foregroundMark x1="57965" y1="21122" x2="58407" y2="20957"/>
                        <a14:foregroundMark x1="57080" y1="20462" x2="57080" y2="20462"/>
                        <a14:foregroundMark x1="55310" y1="19142" x2="55310" y2="18977"/>
                        <a14:foregroundMark x1="52655" y1="16997" x2="52655" y2="16997"/>
                        <a14:foregroundMark x1="52655" y1="11221" x2="53982" y2="18152"/>
                        <a14:foregroundMark x1="55752" y1="11386" x2="61947" y2="19967"/>
                        <a14:foregroundMark x1="53982" y1="10561" x2="59292" y2="11386"/>
                        <a14:foregroundMark x1="60177" y1="10891" x2="60177" y2="10891"/>
                        <a14:backgroundMark x1="95575" y1="22772" x2="95575" y2="22772"/>
                        <a14:backgroundMark x1="96460" y1="26898" x2="96460" y2="26898"/>
                        <a14:backgroundMark x1="76106" y1="20132" x2="76106" y2="20132"/>
                        <a14:backgroundMark x1="83186" y1="23102" x2="83186" y2="23102"/>
                        <a14:backgroundMark x1="91150" y1="27723" x2="92035" y2="27723"/>
                        <a14:backgroundMark x1="88496" y1="24752" x2="88496" y2="24752"/>
                        <a14:backgroundMark x1="96018" y1="28053" x2="96018" y2="28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769" y="1482569"/>
            <a:ext cx="717524" cy="1923979"/>
          </a:xfrm>
          <a:prstGeom prst="rect">
            <a:avLst/>
          </a:prstGeom>
        </p:spPr>
      </p:pic>
      <p:pic>
        <p:nvPicPr>
          <p:cNvPr id="8" name="Mouse Sound">
            <a:hlinkClick r:id="" action="ppaction://media"/>
            <a:extLst>
              <a:ext uri="{FF2B5EF4-FFF2-40B4-BE49-F238E27FC236}">
                <a16:creationId xmlns:a16="http://schemas.microsoft.com/office/drawing/2014/main" id="{E8E65740-D3E6-3028-897C-1078F04CFA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73500" y="3203348"/>
            <a:ext cx="203200" cy="203200"/>
          </a:xfrm>
          <a:prstGeom prst="rect">
            <a:avLst/>
          </a:prstGeom>
        </p:spPr>
      </p:pic>
      <p:pic>
        <p:nvPicPr>
          <p:cNvPr id="14" name="sound-of-rattling-wooden-ladder">
            <a:hlinkClick r:id="" action="ppaction://media"/>
            <a:extLst>
              <a:ext uri="{FF2B5EF4-FFF2-40B4-BE49-F238E27FC236}">
                <a16:creationId xmlns:a16="http://schemas.microsoft.com/office/drawing/2014/main" id="{1334D7DC-F10B-CA6C-574D-7734A6E8F2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75651" y="2280444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0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4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4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7662 L 0.00052 -0.07616 C 0.00065 -0.08056 0.00104 -0.08472 0.00091 -0.08889 C 0.00078 -0.09213 -0.0013 -0.10209 -0.00208 -0.10625 C -0.00234 -0.10926 -0.00234 -0.1125 -0.00286 -0.11574 C -0.00351 -0.11991 -0.00651 -0.12384 -0.00794 -0.12616 C -0.01276 -0.13403 -0.00898 -0.12778 -0.01302 -0.13195 C -0.01419 -0.13334 -0.0151 -0.13496 -0.0164 -0.13588 C -0.02083 -0.14005 -0.02213 -0.14005 -0.02643 -0.14213 L -0.03698 -0.16204 C -0.03737 -0.1625 -0.03802 -0.1632 -0.03828 -0.16412 C -0.04375 -0.1838 -0.03659 -0.15972 -0.04336 -0.17824 C -0.04414 -0.18079 -0.04466 -0.18334 -0.04544 -0.18611 C -0.04596 -0.18727 -0.04661 -0.18843 -0.04713 -0.19005 C -0.04844 -0.19352 -0.05169 -0.20232 -0.05221 -0.20556 C -0.05364 -0.21528 -0.05286 -0.21158 -0.05429 -0.21806 C -0.05534 -0.23727 -0.05495 -0.22593 -0.05429 -0.26273 C -0.05416 -0.26759 -0.05416 -0.27246 -0.0539 -0.27685 C -0.05273 -0.29283 -0.05247 -0.28727 -0.0513 -0.29861 C -0.05117 -0.30047 -0.05117 -0.30232 -0.05091 -0.3044 C -0.05026 -0.30926 -0.05013 -0.30579 -0.04922 -0.31019 C -0.047 -0.3206 -0.04935 -0.31459 -0.04583 -0.32153 C -0.04531 -0.325 -0.04492 -0.32847 -0.04414 -0.33148 C -0.04375 -0.33334 -0.04323 -0.33496 -0.04284 -0.33658 C -0.04258 -0.3382 -0.04258 -0.34005 -0.04206 -0.3419 C -0.04153 -0.34306 -0.03997 -0.3456 -0.03997 -0.34537 C -0.03971 -0.34931 -0.03945 -0.35278 -0.03906 -0.35648 C -0.03906 -0.35741 -0.0388 -0.3588 -0.03867 -0.35972 C -0.03828 -0.36759 -0.03815 -0.37547 -0.03789 -0.3831 C -0.03763 -0.38912 -0.03724 -0.39514 -0.03698 -0.40116 C -0.03711 -0.4125 -0.03698 -0.42384 -0.03737 -0.43496 C -0.03763 -0.44051 -0.0388 -0.44584 -0.03906 -0.45093 C -0.03971 -0.4625 -0.03958 -0.47431 -0.03997 -0.48565 C -0.04023 -0.49468 -0.04166 -0.50972 -0.04206 -0.51644 C -0.04245 -0.52199 -0.04258 -0.52755 -0.04284 -0.53287 C -0.0431 -0.53611 -0.04349 -0.53959 -0.04375 -0.54283 C -0.04388 -0.54422 -0.04401 -0.5456 -0.04414 -0.54699 C -0.04453 -0.55209 -0.04453 -0.55718 -0.04505 -0.56181 C -0.0457 -0.56922 -0.04674 -0.57616 -0.04752 -0.58357 C -0.04818 -0.59005 -0.04844 -0.5963 -0.04922 -0.60278 C -0.04987 -0.60718 -0.05078 -0.61158 -0.05169 -0.61597 C -0.05599 -0.63565 -0.05377 -0.62709 -0.05729 -0.63727 C -0.05768 -0.63866 -0.05807 -0.64005 -0.05846 -0.64144 C -0.05989 -0.64491 -0.06146 -0.64861 -0.06276 -0.65209 C -0.06875 -0.66968 -0.06588 -0.66343 -0.07031 -0.67222 C -0.07643 -0.69884 -0.06862 -0.66551 -0.07448 -0.68889 C -0.07487 -0.69005 -0.07474 -0.69236 -0.07539 -0.69283 C -0.0763 -0.69398 -0.08112 -0.69468 -0.08255 -0.69514 C -0.10364 -0.70347 -0.07747 -0.69445 -0.09857 -0.70023 C -0.10091 -0.70116 -0.10325 -0.70255 -0.10573 -0.70301 L -0.12291 -0.70602 C -0.13372 -0.70579 -0.14466 -0.70579 -0.15547 -0.7044 C -0.15807 -0.7044 -0.16081 -0.70301 -0.16341 -0.70185 C -0.16497 -0.70139 -0.16653 -0.70116 -0.1681 -0.70023 C -0.19219 -0.69259 -0.16458 -0.70162 -0.17643 -0.69769 C -0.1776 -0.69676 -0.17864 -0.69514 -0.17982 -0.69445 C -0.18138 -0.69375 -0.18294 -0.69422 -0.1845 -0.69375 C -0.18554 -0.69375 -0.18646 -0.69236 -0.1875 -0.6919 C -0.21432 -0.67847 -0.19974 -0.68403 -0.23711 -0.68218 C -0.2388 -0.68218 -0.25325 -0.67986 -0.25612 -0.67917 C -0.25781 -0.67801 -0.2595 -0.67616 -0.2612 -0.67547 C -0.26471 -0.67361 -0.26823 -0.67199 -0.27174 -0.67037 C -0.27708 -0.66829 -0.28242 -0.66644 -0.28776 -0.66482 C -0.29596 -0.66505 -0.30429 -0.66482 -0.31263 -0.66551 C -0.31458 -0.66597 -0.31653 -0.6669 -0.31849 -0.66736 C -0.32409 -0.66852 -0.32148 -0.66759 -0.32734 -0.66968 C -0.32851 -0.67037 -0.32956 -0.67107 -0.33073 -0.6713 C -0.33581 -0.67199 -0.34075 -0.67199 -0.34583 -0.67222 C -0.34987 -0.67269 -0.35377 -0.67269 -0.35768 -0.67361 C -0.36146 -0.67477 -0.36536 -0.67547 -0.36901 -0.67778 C -0.37057 -0.67917 -0.37174 -0.68148 -0.37278 -0.6838 C -0.375 -0.68797 -0.37604 -0.69422 -0.37708 -0.69954 C -0.38294 -0.73033 -0.37526 -0.6919 -0.37916 -0.71134 C -0.37943 -0.71459 -0.37995 -0.71759 -0.37995 -0.72084 C -0.37995 -0.72616 -0.37903 -0.74329 -0.37877 -0.74792 C -0.37799 -0.76158 -0.3789 -0.75394 -0.37747 -0.76459 C -0.37682 -0.77408 -0.37604 -0.78658 -0.37578 -0.79584 C -0.37565 -0.80324 -0.37578 -0.81065 -0.37578 -0.81852 " pathEditMode="relative" rAng="0" ptsTypes="AAAAAAAAAAAAAAAAAAAAAAAAAAAAAAAAAAAAAAAAAAAAAAAAAAAAAAAAAAAAAAAAAAAAAAAAAAAA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3708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07523 L 0.0017 -0.07523 C 0.00079 -0.07801 -0.00039 -0.08055 -0.00091 -0.08356 C -0.00286 -0.09653 0.00105 -0.10787 0.00248 -0.12037 C 0.00339 -0.12801 0.00404 -0.13565 0.00469 -0.14352 C 0.00495 -0.14815 0.00495 -0.15301 0.00547 -0.15764 C 0.00625 -0.16389 0.00769 -0.16967 0.00847 -0.17569 C 0.00951 -0.18356 0.01094 -0.19977 0.01094 -0.19977 C 0.01068 -0.20324 0.00912 -0.22106 0.00925 -0.22361 C 0.00964 -0.23217 0.01342 -0.23171 0.01641 -0.23703 C 0.01836 -0.24051 0.02787 -0.26365 0.02865 -0.26713 C 0.03477 -0.2919 0.02917 -0.26736 0.03282 -0.28889 C 0.03373 -0.29375 0.03503 -0.29861 0.03581 -0.3037 C 0.03737 -0.31319 0.03855 -0.32268 0.03998 -0.33217 C 0.04037 -0.33403 0.04037 -0.33588 0.04089 -0.3375 C 0.04141 -0.33889 0.04232 -0.33981 0.04297 -0.3412 C 0.04375 -0.34282 0.04441 -0.34467 0.04506 -0.34653 C 0.04779 -0.35393 0.04987 -0.36018 0.05183 -0.36805 C 0.05222 -0.36967 0.05235 -0.37106 0.05274 -0.37268 C 0.05248 -0.37569 0.05248 -0.3787 0.05222 -0.38171 C 0.05222 -0.38287 0.05196 -0.38403 0.05183 -0.38541 C 0.05118 -0.39745 0.05118 -0.40949 0.05013 -0.42129 C 0.05 -0.42338 0.0487 -0.42477 0.04805 -0.42662 C 0.0474 -0.42824 0.04701 -0.43009 0.04636 -0.43171 C 0.04545 -0.43426 0.04297 -0.44051 0.04167 -0.44236 C 0.03829 -0.44768 0.03086 -0.45486 0.02787 -0.4581 C 0.0254 -0.46041 0.02305 -0.4625 0.02071 -0.46481 C 0.01928 -0.46597 0.01641 -0.46852 0.01641 -0.46852 C 0.0125 -0.47778 0.01849 -0.46435 0.01263 -0.47384 C 0.01198 -0.47477 0.01185 -0.47639 0.01133 -0.47754 C 0.00912 -0.48217 0.00678 -0.4868 0.00417 -0.49097 C 0.00235 -0.49398 0.0004 -0.49653 -0.0013 -0.5 C -0.00234 -0.50208 -0.00286 -0.50509 -0.00377 -0.5074 C -0.00429 -0.50856 -0.00507 -0.50926 -0.00546 -0.51041 C -0.0108 -0.525 -0.00403 -0.51065 -0.01054 -0.52615 C -0.01119 -0.52754 -0.01197 -0.52847 -0.01263 -0.52986 C -0.01666 -0.53865 -0.01471 -0.53634 -0.01849 -0.5456 C -0.01979 -0.54861 -0.02122 -0.55092 -0.02239 -0.55393 C -0.02304 -0.55578 -0.02343 -0.55787 -0.02408 -0.55995 C -0.02474 -0.56203 -0.02539 -0.56458 -0.02617 -0.56666 C -0.02643 -0.56759 -0.02695 -0.56805 -0.02734 -0.56875 C -0.02773 -0.5706 -0.02786 -0.57245 -0.02825 -0.57407 C -0.02851 -0.57546 -0.02916 -0.57662 -0.02955 -0.57778 C -0.03007 -0.58009 -0.03059 -0.5824 -0.03125 -0.58449 C -0.03164 -0.59213 -0.03203 -0.60324 -0.03333 -0.61088 C -0.03411 -0.61528 -0.03463 -0.6199 -0.03619 -0.62361 L -0.03789 -0.62731 C -0.03802 -0.62824 -0.03802 -0.6294 -0.03841 -0.63032 C -0.0388 -0.63171 -0.03932 -0.63287 -0.0401 -0.63403 C -0.04739 -0.6449 -0.05247 -0.63981 -0.06445 -0.64143 C -0.08033 -0.64004 -0.06575 -0.64166 -0.08046 -0.63935 C -0.08398 -0.63865 -0.0875 -0.63842 -0.09101 -0.63773 C -0.09661 -0.63657 -0.10221 -0.63518 -0.10794 -0.63403 C -0.11054 -0.63333 -0.11328 -0.6331 -0.11588 -0.6324 C -0.1177 -0.63217 -0.11953 -0.63125 -0.12135 -0.63102 C -0.12864 -0.63032 -0.15768 -0.62916 -0.16822 -0.6287 C -0.16966 -0.62801 -0.17161 -0.62615 -0.17317 -0.62801 C -0.17395 -0.62893 -0.17434 -0.63055 -0.17487 -0.63171 C -0.17604 -0.63472 -0.17708 -0.63773 -0.17825 -0.64074 C -0.17877 -0.64213 -0.17955 -0.64305 -0.17994 -0.64444 C -0.18099 -0.64768 -0.18242 -0.65625 -0.18294 -0.65879 C -0.18307 -0.6618 -0.18307 -0.66481 -0.18333 -0.66759 C -0.18346 -0.66898 -0.18424 -0.67014 -0.18411 -0.67153 C -0.18359 -0.70278 -0.18268 -0.73356 -0.18164 -0.76481 C -0.18151 -0.76921 -0.18242 -0.77754 -0.17955 -0.78055 C -0.17929 -0.78078 -0.17903 -0.78055 -0.17864 -0.78055 " pathEditMode="relative" ptsTypes="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7037 L 0.00039 -0.07037 C -0.00052 -0.07546 -0.00143 -0.08079 -0.00248 -0.08611 C -0.00508 -0.09769 -0.01055 -0.1206 -0.01055 -0.1206 C -0.01068 -0.12222 -0.0112 -0.12407 -0.01094 -0.12569 C -0.00951 -0.13681 -0.00742 -0.13357 -0.0013 -0.13542 C -0.00091 -0.13588 -0.00078 -0.13681 -0.00039 -0.13704 C 0.01953 -0.14444 0.01341 -0.14468 0.02695 -0.14074 C 0.02969 -0.13935 0.03229 -0.13796 0.03502 -0.13634 C 0.03607 -0.13565 0.03711 -0.13519 0.03789 -0.13403 C 0.04518 -0.12292 0.03515 -0.12477 0.05013 -0.11157 C 0.05612 -0.10625 0.06211 -0.10162 0.06784 -0.09583 C 0.07344 -0.09005 0.07513 -0.0875 0.08216 -0.08449 C 0.08489 -0.08333 0.08789 -0.08357 0.09062 -0.0831 C 0.09232 -0.08264 0.09401 -0.08218 0.0957 -0.08148 C 0.09687 -0.08102 0.09791 -0.08032 0.09909 -0.08009 C 0.10143 -0.07963 0.10377 -0.07963 0.10625 -0.0794 C 0.10716 -0.07824 0.1082 -0.07708 0.10911 -0.07639 C 0.11041 -0.07523 0.11172 -0.075 0.11302 -0.07407 C 0.11432 -0.07292 0.11549 -0.07083 0.11679 -0.06944 C 0.11953 -0.06667 0.12526 -0.0625 0.12773 -0.06065 C 0.12838 -0.05995 0.12916 -0.05949 0.12982 -0.05903 C 0.13086 -0.05833 0.13177 -0.05718 0.13281 -0.05671 L 0.13997 -0.0537 C 0.14388 -0.05023 0.14323 -0.05023 0.15091 -0.05301 C 0.15208 -0.05347 0.15286 -0.05556 0.1539 -0.05671 C 0.1556 -0.06227 0.15911 -0.07361 0.16015 -0.07778 C 0.1612 -0.08171 0.16224 -0.08565 0.16315 -0.08982 C 0.16406 -0.09398 0.16484 -0.09815 0.16562 -0.10255 C 0.1664 -0.10671 0.16679 -0.11111 0.16771 -0.11528 C 0.16901 -0.12107 0.17031 -0.12685 0.17161 -0.13241 C 0.172 -0.13426 0.17226 -0.13611 0.17278 -0.13773 L 0.17448 -0.14306 C 0.17474 -0.14537 0.17526 -0.14792 0.17539 -0.15046 C 0.17565 -0.16435 0.17552 -0.16319 0.17409 -0.17222 C 0.17448 -0.18495 0.17461 -0.19769 0.17539 -0.21042 C 0.17539 -0.21181 0.17591 -0.21343 0.17656 -0.21412 C 0.17747 -0.21505 0.17864 -0.21458 0.17956 -0.21482 C 0.18086 -0.21644 0.1819 -0.21875 0.18333 -0.21944 C 0.18633 -0.2206 0.18958 -0.22014 0.19258 -0.22014 C 0.19857 -0.22014 0.20442 -0.21944 0.21028 -0.21944 L 0.24622 -0.21944 " pathEditMode="relative" ptsTypes="AAAAAAAAAAAAAAAAAAAAAAAAAAAAAAAAAAAAAAAA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CC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 descr="Une image contenant plancher, vivant, intérieur, pièce&#10;&#10;Description générée automatiquement">
            <a:extLst>
              <a:ext uri="{FF2B5EF4-FFF2-40B4-BE49-F238E27FC236}">
                <a16:creationId xmlns:a16="http://schemas.microsoft.com/office/drawing/2014/main" id="{EDF70AD5-24F7-CA30-B4EF-A7A2B055DA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1"/>
            <a:ext cx="3663950" cy="6856729"/>
          </a:xfrm>
          <a:prstGeom prst="rect">
            <a:avLst/>
          </a:prstGeom>
        </p:spPr>
      </p:pic>
      <p:graphicFrame>
        <p:nvGraphicFramePr>
          <p:cNvPr id="3" name="Puzzle - English">
            <a:hlinkClick r:id="" action="ppaction://ole?verb=0"/>
            <a:extLst>
              <a:ext uri="{FF2B5EF4-FFF2-40B4-BE49-F238E27FC236}">
                <a16:creationId xmlns:a16="http://schemas.microsoft.com/office/drawing/2014/main" id="{5AE64020-5DB1-A9CC-2307-BD14FC65C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307231"/>
              </p:ext>
            </p:extLst>
          </p:nvPr>
        </p:nvGraphicFramePr>
        <p:xfrm>
          <a:off x="3670050" y="767417"/>
          <a:ext cx="9123079" cy="513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6" imgW="6096120" imgH="3428972" progId="PowerPoint.Show.12">
                  <p:embed/>
                </p:oleObj>
              </mc:Choice>
              <mc:Fallback>
                <p:oleObj name="Presentation" r:id="rId6" imgW="6096120" imgH="3428972" progId="PowerPoint.Show.12">
                  <p:embed/>
                  <p:pic>
                    <p:nvPicPr>
                      <p:cNvPr id="3" name="Puzzle - English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AE64020-5DB1-A9CC-2307-BD14FC65C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70050" y="767417"/>
                        <a:ext cx="9123079" cy="513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oom Slide" descr="Une image contenant plancher, vivant, intérieur, pièce&#10;&#10;Description générée automatiquement">
            <a:extLst>
              <a:ext uri="{FF2B5EF4-FFF2-40B4-BE49-F238E27FC236}">
                <a16:creationId xmlns:a16="http://schemas.microsoft.com/office/drawing/2014/main" id="{187C4580-F15D-9B68-82A3-A82EA799E4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2" t="9215" b="6214"/>
          <a:stretch/>
        </p:blipFill>
        <p:spPr>
          <a:xfrm>
            <a:off x="3663950" y="0"/>
            <a:ext cx="8528050" cy="6856729"/>
          </a:xfrm>
          <a:prstGeom prst="rect">
            <a:avLst/>
          </a:prstGeom>
        </p:spPr>
      </p:pic>
      <p:grpSp>
        <p:nvGrpSpPr>
          <p:cNvPr id="9" name="Timer">
            <a:extLst>
              <a:ext uri="{FF2B5EF4-FFF2-40B4-BE49-F238E27FC236}">
                <a16:creationId xmlns:a16="http://schemas.microsoft.com/office/drawing/2014/main" id="{13DEEC4D-4415-8FAC-46A6-43E4577E3582}"/>
              </a:ext>
            </a:extLst>
          </p:cNvPr>
          <p:cNvGrpSpPr/>
          <p:nvPr/>
        </p:nvGrpSpPr>
        <p:grpSpPr>
          <a:xfrm>
            <a:off x="-68670" y="-1258"/>
            <a:ext cx="1062445" cy="6857987"/>
            <a:chOff x="11078782" y="-31752"/>
            <a:chExt cx="1062445" cy="6857987"/>
          </a:xfrm>
        </p:grpSpPr>
        <p:sp>
          <p:nvSpPr>
            <p:cNvPr id="10" name="Timer" descr="Hourglass on white background">
              <a:extLst>
                <a:ext uri="{FF2B5EF4-FFF2-40B4-BE49-F238E27FC236}">
                  <a16:creationId xmlns:a16="http://schemas.microsoft.com/office/drawing/2014/main" id="{98798D31-AD00-01CC-108D-F729A64E5360}"/>
                </a:ext>
              </a:extLst>
            </p:cNvPr>
            <p:cNvSpPr>
              <a:spLocks/>
            </p:cNvSpPr>
            <p:nvPr/>
          </p:nvSpPr>
          <p:spPr>
            <a:xfrm>
              <a:off x="11078782" y="-31752"/>
              <a:ext cx="1062445" cy="6857987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END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8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1-Min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11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2-Min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7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11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3-Min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32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4-Mins</a:t>
              </a:r>
            </a:p>
          </p:txBody>
        </p:sp>
        <p:cxnSp>
          <p:nvCxnSpPr>
            <p:cNvPr id="11" name="Time Line">
              <a:extLst>
                <a:ext uri="{FF2B5EF4-FFF2-40B4-BE49-F238E27FC236}">
                  <a16:creationId xmlns:a16="http://schemas.microsoft.com/office/drawing/2014/main" id="{E19FEC55-5AA7-0100-7581-3C2268184EEC}"/>
                </a:ext>
              </a:extLst>
            </p:cNvPr>
            <p:cNvCxnSpPr>
              <a:endCxn id="10" idx="2"/>
            </p:cNvCxnSpPr>
            <p:nvPr/>
          </p:nvCxnSpPr>
          <p:spPr>
            <a:xfrm>
              <a:off x="11604639" y="244549"/>
              <a:ext cx="5366" cy="6581686"/>
            </a:xfrm>
            <a:prstGeom prst="line">
              <a:avLst/>
            </a:prstGeom>
            <a:ln w="38100" cap="rnd">
              <a:solidFill>
                <a:srgbClr val="CC99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ver">
            <a:hlinkClick r:id="rId9" action="ppaction://hlinksldjump"/>
            <a:extLst>
              <a:ext uri="{FF2B5EF4-FFF2-40B4-BE49-F238E27FC236}">
                <a16:creationId xmlns:a16="http://schemas.microsoft.com/office/drawing/2014/main" id="{8DB179A3-7EB8-D70A-727A-725317621A91}"/>
              </a:ext>
            </a:extLst>
          </p:cNvPr>
          <p:cNvSpPr/>
          <p:nvPr/>
        </p:nvSpPr>
        <p:spPr>
          <a:xfrm>
            <a:off x="-49633" y="-171089"/>
            <a:ext cx="12476570" cy="727075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- Room Slide">
            <a:extLst>
              <a:ext uri="{FF2B5EF4-FFF2-40B4-BE49-F238E27FC236}">
                <a16:creationId xmlns:a16="http://schemas.microsoft.com/office/drawing/2014/main" id="{B25BDFB8-D0E7-AADB-908D-94C30B30778A}"/>
              </a:ext>
            </a:extLst>
          </p:cNvPr>
          <p:cNvSpPr/>
          <p:nvPr/>
        </p:nvSpPr>
        <p:spPr>
          <a:xfrm>
            <a:off x="8544961" y="6195751"/>
            <a:ext cx="742950" cy="3746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wooden-door-sliding-sound-effect">
            <a:hlinkClick r:id="" action="ppaction://media"/>
            <a:extLst>
              <a:ext uri="{FF2B5EF4-FFF2-40B4-BE49-F238E27FC236}">
                <a16:creationId xmlns:a16="http://schemas.microsoft.com/office/drawing/2014/main" id="{DFB64F82-07F1-4326-0F00-10A8CB3BB6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39887" y="3464286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7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4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4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5A41530-6524-545B-500A-633A0AA15221}"/>
              </a:ext>
            </a:extLst>
          </p:cNvPr>
          <p:cNvGrpSpPr/>
          <p:nvPr/>
        </p:nvGrpSpPr>
        <p:grpSpPr>
          <a:xfrm>
            <a:off x="0" y="-79375"/>
            <a:ext cx="12192000" cy="7016750"/>
            <a:chOff x="0" y="-79375"/>
            <a:chExt cx="12192000" cy="7016750"/>
          </a:xfrm>
        </p:grpSpPr>
        <p:pic>
          <p:nvPicPr>
            <p:cNvPr id="33" name="Background" descr="A pool table in a room&#10;&#10;Description automatically generated with low confidence">
              <a:extLst>
                <a:ext uri="{FF2B5EF4-FFF2-40B4-BE49-F238E27FC236}">
                  <a16:creationId xmlns:a16="http://schemas.microsoft.com/office/drawing/2014/main" id="{08906CEF-7BEE-25B0-F718-E0245A9BC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" t="10025" r="3582" b="8727"/>
            <a:stretch/>
          </p:blipFill>
          <p:spPr>
            <a:xfrm>
              <a:off x="0" y="-79375"/>
              <a:ext cx="12192000" cy="7016750"/>
            </a:xfrm>
            <a:prstGeom prst="rect">
              <a:avLst/>
            </a:prstGeom>
          </p:spPr>
        </p:pic>
        <p:sp>
          <p:nvSpPr>
            <p:cNvPr id="30" name="Clock Image To Click">
              <a:extLst>
                <a:ext uri="{FF2B5EF4-FFF2-40B4-BE49-F238E27FC236}">
                  <a16:creationId xmlns:a16="http://schemas.microsoft.com/office/drawing/2014/main" id="{4C77F58C-8084-30E2-3915-0604DD52D57D}"/>
                </a:ext>
              </a:extLst>
            </p:cNvPr>
            <p:cNvSpPr/>
            <p:nvPr/>
          </p:nvSpPr>
          <p:spPr>
            <a:xfrm>
              <a:off x="2821766" y="1234018"/>
              <a:ext cx="378634" cy="476250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400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White Rectangle">
            <a:extLst>
              <a:ext uri="{FF2B5EF4-FFF2-40B4-BE49-F238E27FC236}">
                <a16:creationId xmlns:a16="http://schemas.microsoft.com/office/drawing/2014/main" id="{F3737E2F-0FF8-D0B1-3CDC-6DF2DB7C040A}"/>
              </a:ext>
            </a:extLst>
          </p:cNvPr>
          <p:cNvSpPr/>
          <p:nvPr/>
        </p:nvSpPr>
        <p:spPr>
          <a:xfrm>
            <a:off x="0" y="-173008"/>
            <a:ext cx="12261850" cy="71834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C2D0B9-73AE-5C0B-0158-216FE87615AD}"/>
              </a:ext>
            </a:extLst>
          </p:cNvPr>
          <p:cNvGrpSpPr/>
          <p:nvPr/>
        </p:nvGrpSpPr>
        <p:grpSpPr>
          <a:xfrm>
            <a:off x="11078782" y="-31752"/>
            <a:ext cx="1062445" cy="6857987"/>
            <a:chOff x="11078782" y="-31752"/>
            <a:chExt cx="1062445" cy="6857987"/>
          </a:xfrm>
        </p:grpSpPr>
        <p:sp>
          <p:nvSpPr>
            <p:cNvPr id="7" name="Timer" descr="Hourglass on white background">
              <a:extLst>
                <a:ext uri="{FF2B5EF4-FFF2-40B4-BE49-F238E27FC236}">
                  <a16:creationId xmlns:a16="http://schemas.microsoft.com/office/drawing/2014/main" id="{7E3B36C7-6AAD-E777-C784-05907C2C582A}"/>
                </a:ext>
              </a:extLst>
            </p:cNvPr>
            <p:cNvSpPr>
              <a:spLocks/>
            </p:cNvSpPr>
            <p:nvPr/>
          </p:nvSpPr>
          <p:spPr>
            <a:xfrm>
              <a:off x="11078782" y="-31752"/>
              <a:ext cx="1062445" cy="6857987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END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8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1-Min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11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2-Min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7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11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3-Min</a:t>
              </a: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32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endParaRPr lang="en-GB" sz="2000" b="1" dirty="0">
                <a:solidFill>
                  <a:srgbClr val="A49263"/>
                </a:solidFill>
                <a:latin typeface="Amasis MT Pro Medium" panose="02040604050005020304" pitchFamily="18" charset="0"/>
              </a:endParaRPr>
            </a:p>
            <a:p>
              <a:pPr algn="ctr"/>
              <a:r>
                <a:rPr lang="en-GB" sz="2000" b="1" dirty="0">
                  <a:solidFill>
                    <a:srgbClr val="A49263"/>
                  </a:solidFill>
                  <a:latin typeface="Amasis MT Pro Medium" panose="02040604050005020304" pitchFamily="18" charset="0"/>
                </a:rPr>
                <a:t>4-Mins</a:t>
              </a:r>
            </a:p>
          </p:txBody>
        </p:sp>
        <p:cxnSp>
          <p:nvCxnSpPr>
            <p:cNvPr id="8" name="Time Line">
              <a:extLst>
                <a:ext uri="{FF2B5EF4-FFF2-40B4-BE49-F238E27FC236}">
                  <a16:creationId xmlns:a16="http://schemas.microsoft.com/office/drawing/2014/main" id="{ACD81DB5-6C94-779C-5CF6-F0204409651B}"/>
                </a:ext>
              </a:extLst>
            </p:cNvPr>
            <p:cNvCxnSpPr>
              <a:endCxn id="7" idx="2"/>
            </p:cNvCxnSpPr>
            <p:nvPr/>
          </p:nvCxnSpPr>
          <p:spPr>
            <a:xfrm>
              <a:off x="11604639" y="244549"/>
              <a:ext cx="5366" cy="6581686"/>
            </a:xfrm>
            <a:prstGeom prst="line">
              <a:avLst/>
            </a:prstGeom>
            <a:ln w="38100" cap="rnd">
              <a:solidFill>
                <a:srgbClr val="CC99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Instructions">
            <a:extLst>
              <a:ext uri="{FF2B5EF4-FFF2-40B4-BE49-F238E27FC236}">
                <a16:creationId xmlns:a16="http://schemas.microsoft.com/office/drawing/2014/main" id="{2906BC9A-5606-E8DD-952E-3705B940E4EA}"/>
              </a:ext>
            </a:extLst>
          </p:cNvPr>
          <p:cNvSpPr txBox="1"/>
          <p:nvPr/>
        </p:nvSpPr>
        <p:spPr>
          <a:xfrm>
            <a:off x="7200900" y="309592"/>
            <a:ext cx="3886095" cy="611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996633"/>
                </a:solidFill>
                <a:latin typeface="Algerian" panose="04020705040A02060702" pitchFamily="82" charset="0"/>
              </a:rPr>
              <a:t>Your challenge is to head to the center of this maze.</a:t>
            </a:r>
          </a:p>
          <a:p>
            <a:pPr algn="ctr">
              <a:lnSpc>
                <a:spcPct val="150000"/>
              </a:lnSpc>
            </a:pPr>
            <a:endParaRPr lang="en-US" sz="900" b="1" dirty="0">
              <a:solidFill>
                <a:srgbClr val="996633"/>
              </a:solidFill>
              <a:latin typeface="Algerian" panose="04020705040A02060702" pitchFamily="82" charset="0"/>
            </a:endParaRPr>
          </a:p>
          <a:p>
            <a:pPr algn="ctr">
              <a:lnSpc>
                <a:spcPct val="150000"/>
              </a:lnSpc>
            </a:pPr>
            <a:endParaRPr lang="en-US" sz="2700" b="1" dirty="0">
              <a:solidFill>
                <a:srgbClr val="996633"/>
              </a:solidFill>
              <a:latin typeface="Algerian" panose="04020705040A02060702" pitchFamily="82" charset="0"/>
            </a:endParaRP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996633"/>
                </a:solidFill>
                <a:latin typeface="Algerian" panose="04020705040A02060702" pitchFamily="82" charset="0"/>
              </a:rPr>
              <a:t>Find The entrance</a:t>
            </a:r>
          </a:p>
          <a:p>
            <a:pPr algn="ctr">
              <a:lnSpc>
                <a:spcPct val="150000"/>
              </a:lnSpc>
            </a:pPr>
            <a:endParaRPr lang="en-US" sz="900" b="1" dirty="0">
              <a:solidFill>
                <a:srgbClr val="996633"/>
              </a:solidFill>
              <a:latin typeface="Algerian" panose="04020705040A02060702" pitchFamily="82" charset="0"/>
            </a:endParaRPr>
          </a:p>
          <a:p>
            <a:pPr algn="ctr"/>
            <a:endParaRPr lang="en-US" sz="2700" b="1" dirty="0">
              <a:solidFill>
                <a:srgbClr val="996633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2700" b="1" dirty="0">
                <a:solidFill>
                  <a:srgbClr val="996633"/>
                </a:solidFill>
                <a:latin typeface="Algerian" panose="04020705040A02060702" pitchFamily="82" charset="0"/>
              </a:rPr>
              <a:t>collect 9 letters along your way</a:t>
            </a:r>
          </a:p>
          <a:p>
            <a:pPr algn="ctr">
              <a:lnSpc>
                <a:spcPct val="150000"/>
              </a:lnSpc>
            </a:pPr>
            <a:endParaRPr lang="en-US" sz="900" b="1" dirty="0">
              <a:solidFill>
                <a:srgbClr val="996633"/>
              </a:solidFill>
              <a:latin typeface="Algerian" panose="04020705040A02060702" pitchFamily="82" charset="0"/>
            </a:endParaRPr>
          </a:p>
          <a:p>
            <a:pPr algn="ctr"/>
            <a:endParaRPr lang="en-US" sz="2700" b="1" dirty="0">
              <a:solidFill>
                <a:srgbClr val="996633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2700" b="1" dirty="0">
                <a:solidFill>
                  <a:srgbClr val="996633"/>
                </a:solidFill>
                <a:latin typeface="Algerian" panose="04020705040A02060702" pitchFamily="82" charset="0"/>
              </a:rPr>
              <a:t>form the last code with the 9 letters collected</a:t>
            </a:r>
          </a:p>
        </p:txBody>
      </p:sp>
      <p:pic>
        <p:nvPicPr>
          <p:cNvPr id="5" name="Maze - English" descr="Logo&#10;&#10;Description automatically generated">
            <a:extLst>
              <a:ext uri="{FF2B5EF4-FFF2-40B4-BE49-F238E27FC236}">
                <a16:creationId xmlns:a16="http://schemas.microsoft.com/office/drawing/2014/main" id="{162DCD8D-FEE0-5145-E4D9-242FC9C254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7" y="406257"/>
            <a:ext cx="6286499" cy="6293407"/>
          </a:xfrm>
          <a:prstGeom prst="rect">
            <a:avLst/>
          </a:prstGeom>
        </p:spPr>
      </p:pic>
      <p:sp>
        <p:nvSpPr>
          <p:cNvPr id="37" name="Cover">
            <a:extLst>
              <a:ext uri="{FF2B5EF4-FFF2-40B4-BE49-F238E27FC236}">
                <a16:creationId xmlns:a16="http://schemas.microsoft.com/office/drawing/2014/main" id="{50E05436-9898-5775-F9BB-EAF72982CEDC}"/>
              </a:ext>
            </a:extLst>
          </p:cNvPr>
          <p:cNvSpPr/>
          <p:nvPr/>
        </p:nvSpPr>
        <p:spPr>
          <a:xfrm>
            <a:off x="-79362" y="-173008"/>
            <a:ext cx="12420573" cy="729615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ircle Click">
            <a:extLst>
              <a:ext uri="{FF2B5EF4-FFF2-40B4-BE49-F238E27FC236}">
                <a16:creationId xmlns:a16="http://schemas.microsoft.com/office/drawing/2014/main" id="{246C8168-46D9-E393-7DCC-654A156567C3}"/>
              </a:ext>
            </a:extLst>
          </p:cNvPr>
          <p:cNvSpPr/>
          <p:nvPr/>
        </p:nvSpPr>
        <p:spPr>
          <a:xfrm>
            <a:off x="2647941" y="1136650"/>
            <a:ext cx="692159" cy="69215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mysterious-intro">
            <a:hlinkClick r:id="" action="ppaction://media"/>
            <a:extLst>
              <a:ext uri="{FF2B5EF4-FFF2-40B4-BE49-F238E27FC236}">
                <a16:creationId xmlns:a16="http://schemas.microsoft.com/office/drawing/2014/main" id="{91C70E12-1AC1-9E69-6E5C-0E2446DB93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1600" y="294005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8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8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8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nning-through-abandoned-neighbourhood">
            <a:hlinkClick r:id="" action="ppaction://media"/>
            <a:extLst>
              <a:ext uri="{FF2B5EF4-FFF2-40B4-BE49-F238E27FC236}">
                <a16:creationId xmlns:a16="http://schemas.microsoft.com/office/drawing/2014/main" id="{8AF80930-D2D9-269C-D9F5-C9FFAD35A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9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51582"/>
            <a:ext cx="12412394" cy="9309296"/>
          </a:xfrm>
          <a:prstGeom prst="rect">
            <a:avLst/>
          </a:prstGeom>
        </p:spPr>
      </p:pic>
      <p:pic>
        <p:nvPicPr>
          <p:cNvPr id="3" name="sound-of-human-running">
            <a:hlinkClick r:id="" action="ppaction://media"/>
            <a:extLst>
              <a:ext uri="{FF2B5EF4-FFF2-40B4-BE49-F238E27FC236}">
                <a16:creationId xmlns:a16="http://schemas.microsoft.com/office/drawing/2014/main" id="{C730B421-F0A7-995C-E0A0-72B0476E30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3034.6666"/>
                  <p14:fade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1600" y="385445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6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DASHVTI" val="GTS9lmQl"/>
  <p:tag name="ARTICULATE_SLIDE_THUMBNAIL_REFRESH" val="1"/>
  <p:tag name="ARTICULATE_SLIDE_COUNT" val="4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10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4A42FC0-69D2-4022-8916-577181D51BAD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Widescreen</PresentationFormat>
  <Paragraphs>83</Paragraphs>
  <Slides>4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Algerian</vt:lpstr>
      <vt:lpstr>Amasis MT Pro Medium</vt:lpstr>
      <vt:lpstr>Arial</vt:lpstr>
      <vt:lpstr>Calibri</vt:lpstr>
      <vt:lpstr>Grandview Display</vt:lpstr>
      <vt:lpstr>DashVTI</vt:lpstr>
      <vt:lpstr>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</cp:revision>
  <dcterms:created xsi:type="dcterms:W3CDTF">2023-01-12T09:10:46Z</dcterms:created>
  <dcterms:modified xsi:type="dcterms:W3CDTF">2023-01-26T17:44:59Z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414906B7-6ED5-4F95-B795-4D2C8130B819</vt:lpwstr>
  </property>
  <property fmtid="{D5CDD505-2E9C-101B-9397-08002B2CF9AE}" pid="3" name="ArticulatePath">
    <vt:lpwstr>Presentation1</vt:lpwstr>
  </property>
</Properties>
</file>