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646BE"/>
    <a:srgbClr val="ED7D31"/>
    <a:srgbClr val="1A1A1A"/>
    <a:srgbClr val="1C1C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96B4F59-F5C5-472D-B77B-A4DA63A82F63}" v="171" dt="2023-01-30T09:52:22.77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 showGuides="1">
      <p:cViewPr varScale="1">
        <p:scale>
          <a:sx n="68" d="100"/>
          <a:sy n="68" d="100"/>
        </p:scale>
        <p:origin x="550" y="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vid Gibson" userId="84f16409-35aa-496c-9d5b-c573bc27627a" providerId="ADAL" clId="{E96B4F59-F5C5-472D-B77B-A4DA63A82F63}"/>
    <pc:docChg chg="undo custSel addSld delSld modSld modMainMaster">
      <pc:chgData name="David Gibson" userId="84f16409-35aa-496c-9d5b-c573bc27627a" providerId="ADAL" clId="{E96B4F59-F5C5-472D-B77B-A4DA63A82F63}" dt="2023-01-30T09:55:42.002" v="997" actId="680"/>
      <pc:docMkLst>
        <pc:docMk/>
      </pc:docMkLst>
      <pc:sldChg chg="addSp delSp modSp del mod">
        <pc:chgData name="David Gibson" userId="84f16409-35aa-496c-9d5b-c573bc27627a" providerId="ADAL" clId="{E96B4F59-F5C5-472D-B77B-A4DA63A82F63}" dt="2023-01-30T09:48:42.819" v="776" actId="47"/>
        <pc:sldMkLst>
          <pc:docMk/>
          <pc:sldMk cId="98126919" sldId="256"/>
        </pc:sldMkLst>
        <pc:spChg chg="add del">
          <ac:chgData name="David Gibson" userId="84f16409-35aa-496c-9d5b-c573bc27627a" providerId="ADAL" clId="{E96B4F59-F5C5-472D-B77B-A4DA63A82F63}" dt="2023-01-30T09:08:16.002" v="130" actId="478"/>
          <ac:spMkLst>
            <pc:docMk/>
            <pc:sldMk cId="98126919" sldId="256"/>
            <ac:spMk id="7" creationId="{6DB6B359-739A-68CB-B01D-10D9A1591D5C}"/>
          </ac:spMkLst>
        </pc:spChg>
        <pc:spChg chg="add del">
          <ac:chgData name="David Gibson" userId="84f16409-35aa-496c-9d5b-c573bc27627a" providerId="ADAL" clId="{E96B4F59-F5C5-472D-B77B-A4DA63A82F63}" dt="2023-01-30T09:08:12.534" v="127" actId="11529"/>
          <ac:spMkLst>
            <pc:docMk/>
            <pc:sldMk cId="98126919" sldId="256"/>
            <ac:spMk id="8" creationId="{5F6ABF87-E650-0D12-A787-5639BA8C057A}"/>
          </ac:spMkLst>
        </pc:spChg>
        <pc:spChg chg="add mod ord">
          <ac:chgData name="David Gibson" userId="84f16409-35aa-496c-9d5b-c573bc27627a" providerId="ADAL" clId="{E96B4F59-F5C5-472D-B77B-A4DA63A82F63}" dt="2023-01-30T09:26:10.653" v="329" actId="1076"/>
          <ac:spMkLst>
            <pc:docMk/>
            <pc:sldMk cId="98126919" sldId="256"/>
            <ac:spMk id="12" creationId="{4F1037C3-392B-29BB-BE04-A7CF7CAEB0F5}"/>
          </ac:spMkLst>
        </pc:spChg>
        <pc:spChg chg="add mod">
          <ac:chgData name="David Gibson" userId="84f16409-35aa-496c-9d5b-c573bc27627a" providerId="ADAL" clId="{E96B4F59-F5C5-472D-B77B-A4DA63A82F63}" dt="2023-01-30T09:11:57.317" v="162" actId="164"/>
          <ac:spMkLst>
            <pc:docMk/>
            <pc:sldMk cId="98126919" sldId="256"/>
            <ac:spMk id="13" creationId="{3D59E9C5-CC7A-980E-7E87-44657903D3E4}"/>
          </ac:spMkLst>
        </pc:spChg>
        <pc:spChg chg="add mod">
          <ac:chgData name="David Gibson" userId="84f16409-35aa-496c-9d5b-c573bc27627a" providerId="ADAL" clId="{E96B4F59-F5C5-472D-B77B-A4DA63A82F63}" dt="2023-01-30T09:31:50.325" v="486" actId="1035"/>
          <ac:spMkLst>
            <pc:docMk/>
            <pc:sldMk cId="98126919" sldId="256"/>
            <ac:spMk id="15" creationId="{49A74A87-0065-976E-3910-1093AD763691}"/>
          </ac:spMkLst>
        </pc:spChg>
        <pc:spChg chg="add mod">
          <ac:chgData name="David Gibson" userId="84f16409-35aa-496c-9d5b-c573bc27627a" providerId="ADAL" clId="{E96B4F59-F5C5-472D-B77B-A4DA63A82F63}" dt="2023-01-30T09:31:50.325" v="486" actId="1035"/>
          <ac:spMkLst>
            <pc:docMk/>
            <pc:sldMk cId="98126919" sldId="256"/>
            <ac:spMk id="16" creationId="{571571E3-5EA8-4DA5-CF81-09D33117C2F7}"/>
          </ac:spMkLst>
        </pc:spChg>
        <pc:spChg chg="add mod">
          <ac:chgData name="David Gibson" userId="84f16409-35aa-496c-9d5b-c573bc27627a" providerId="ADAL" clId="{E96B4F59-F5C5-472D-B77B-A4DA63A82F63}" dt="2023-01-30T09:31:50.325" v="486" actId="1035"/>
          <ac:spMkLst>
            <pc:docMk/>
            <pc:sldMk cId="98126919" sldId="256"/>
            <ac:spMk id="17" creationId="{29C85E0A-052F-41E3-83EE-6B918A096D84}"/>
          </ac:spMkLst>
        </pc:spChg>
        <pc:spChg chg="add mod">
          <ac:chgData name="David Gibson" userId="84f16409-35aa-496c-9d5b-c573bc27627a" providerId="ADAL" clId="{E96B4F59-F5C5-472D-B77B-A4DA63A82F63}" dt="2023-01-30T09:31:50.325" v="486" actId="1035"/>
          <ac:spMkLst>
            <pc:docMk/>
            <pc:sldMk cId="98126919" sldId="256"/>
            <ac:spMk id="18" creationId="{5F768310-FFDD-B9C0-E686-12EFF3B9A8F2}"/>
          </ac:spMkLst>
        </pc:spChg>
        <pc:spChg chg="add mod">
          <ac:chgData name="David Gibson" userId="84f16409-35aa-496c-9d5b-c573bc27627a" providerId="ADAL" clId="{E96B4F59-F5C5-472D-B77B-A4DA63A82F63}" dt="2023-01-30T09:31:50.325" v="486" actId="1035"/>
          <ac:spMkLst>
            <pc:docMk/>
            <pc:sldMk cId="98126919" sldId="256"/>
            <ac:spMk id="19" creationId="{8030243C-2FBE-4CA4-35A3-E4BD3AB20178}"/>
          </ac:spMkLst>
        </pc:spChg>
        <pc:spChg chg="add mod">
          <ac:chgData name="David Gibson" userId="84f16409-35aa-496c-9d5b-c573bc27627a" providerId="ADAL" clId="{E96B4F59-F5C5-472D-B77B-A4DA63A82F63}" dt="2023-01-30T09:31:50.325" v="486" actId="1035"/>
          <ac:spMkLst>
            <pc:docMk/>
            <pc:sldMk cId="98126919" sldId="256"/>
            <ac:spMk id="20" creationId="{25616264-2FA9-0DB5-89E8-89068A01EFCC}"/>
          </ac:spMkLst>
        </pc:spChg>
        <pc:spChg chg="add mod">
          <ac:chgData name="David Gibson" userId="84f16409-35aa-496c-9d5b-c573bc27627a" providerId="ADAL" clId="{E96B4F59-F5C5-472D-B77B-A4DA63A82F63}" dt="2023-01-30T09:48:20.635" v="775" actId="1037"/>
          <ac:spMkLst>
            <pc:docMk/>
            <pc:sldMk cId="98126919" sldId="256"/>
            <ac:spMk id="21" creationId="{02BB838F-3E24-10F3-FD49-0BD253746FDF}"/>
          </ac:spMkLst>
        </pc:spChg>
        <pc:spChg chg="add mod">
          <ac:chgData name="David Gibson" userId="84f16409-35aa-496c-9d5b-c573bc27627a" providerId="ADAL" clId="{E96B4F59-F5C5-472D-B77B-A4DA63A82F63}" dt="2023-01-30T09:48:20.635" v="775" actId="1037"/>
          <ac:spMkLst>
            <pc:docMk/>
            <pc:sldMk cId="98126919" sldId="256"/>
            <ac:spMk id="22" creationId="{300D6E43-1D6C-AB3F-F5EF-699F2FDE44E6}"/>
          </ac:spMkLst>
        </pc:spChg>
        <pc:spChg chg="add mod">
          <ac:chgData name="David Gibson" userId="84f16409-35aa-496c-9d5b-c573bc27627a" providerId="ADAL" clId="{E96B4F59-F5C5-472D-B77B-A4DA63A82F63}" dt="2023-01-30T09:48:20.635" v="775" actId="1037"/>
          <ac:spMkLst>
            <pc:docMk/>
            <pc:sldMk cId="98126919" sldId="256"/>
            <ac:spMk id="23" creationId="{D1F68DBE-D5EA-7953-A947-8D8591CB9592}"/>
          </ac:spMkLst>
        </pc:spChg>
        <pc:spChg chg="add mod">
          <ac:chgData name="David Gibson" userId="84f16409-35aa-496c-9d5b-c573bc27627a" providerId="ADAL" clId="{E96B4F59-F5C5-472D-B77B-A4DA63A82F63}" dt="2023-01-30T09:47:58.799" v="765" actId="553"/>
          <ac:spMkLst>
            <pc:docMk/>
            <pc:sldMk cId="98126919" sldId="256"/>
            <ac:spMk id="24" creationId="{916CB29B-5436-68F4-96B4-83629DA0DE16}"/>
          </ac:spMkLst>
        </pc:spChg>
        <pc:spChg chg="add mod">
          <ac:chgData name="David Gibson" userId="84f16409-35aa-496c-9d5b-c573bc27627a" providerId="ADAL" clId="{E96B4F59-F5C5-472D-B77B-A4DA63A82F63}" dt="2023-01-30T09:37:26.504" v="623" actId="14100"/>
          <ac:spMkLst>
            <pc:docMk/>
            <pc:sldMk cId="98126919" sldId="256"/>
            <ac:spMk id="25" creationId="{24489F04-3F6D-601C-F918-FF1A2A88EB47}"/>
          </ac:spMkLst>
        </pc:spChg>
        <pc:spChg chg="add mod">
          <ac:chgData name="David Gibson" userId="84f16409-35aa-496c-9d5b-c573bc27627a" providerId="ADAL" clId="{E96B4F59-F5C5-472D-B77B-A4DA63A82F63}" dt="2023-01-30T09:37:26.504" v="623" actId="14100"/>
          <ac:spMkLst>
            <pc:docMk/>
            <pc:sldMk cId="98126919" sldId="256"/>
            <ac:spMk id="26" creationId="{94A47467-16E1-45F3-3910-6E02FB0E391F}"/>
          </ac:spMkLst>
        </pc:spChg>
        <pc:spChg chg="add mod">
          <ac:chgData name="David Gibson" userId="84f16409-35aa-496c-9d5b-c573bc27627a" providerId="ADAL" clId="{E96B4F59-F5C5-472D-B77B-A4DA63A82F63}" dt="2023-01-30T09:37:26.504" v="623" actId="14100"/>
          <ac:spMkLst>
            <pc:docMk/>
            <pc:sldMk cId="98126919" sldId="256"/>
            <ac:spMk id="27" creationId="{665941D1-83F9-D390-1A70-59093D350CEF}"/>
          </ac:spMkLst>
        </pc:spChg>
        <pc:spChg chg="add mod">
          <ac:chgData name="David Gibson" userId="84f16409-35aa-496c-9d5b-c573bc27627a" providerId="ADAL" clId="{E96B4F59-F5C5-472D-B77B-A4DA63A82F63}" dt="2023-01-30T09:37:26.504" v="623" actId="14100"/>
          <ac:spMkLst>
            <pc:docMk/>
            <pc:sldMk cId="98126919" sldId="256"/>
            <ac:spMk id="28" creationId="{317C4046-A393-4985-D19C-9395E3618862}"/>
          </ac:spMkLst>
        </pc:spChg>
        <pc:spChg chg="add mod">
          <ac:chgData name="David Gibson" userId="84f16409-35aa-496c-9d5b-c573bc27627a" providerId="ADAL" clId="{E96B4F59-F5C5-472D-B77B-A4DA63A82F63}" dt="2023-01-30T09:37:26.504" v="623" actId="14100"/>
          <ac:spMkLst>
            <pc:docMk/>
            <pc:sldMk cId="98126919" sldId="256"/>
            <ac:spMk id="29" creationId="{960497AD-A9D2-E09D-8A4B-BD00AD283712}"/>
          </ac:spMkLst>
        </pc:spChg>
        <pc:spChg chg="add mod">
          <ac:chgData name="David Gibson" userId="84f16409-35aa-496c-9d5b-c573bc27627a" providerId="ADAL" clId="{E96B4F59-F5C5-472D-B77B-A4DA63A82F63}" dt="2023-01-30T09:47:58.799" v="765" actId="553"/>
          <ac:spMkLst>
            <pc:docMk/>
            <pc:sldMk cId="98126919" sldId="256"/>
            <ac:spMk id="30" creationId="{1ED13BA1-2823-8EE6-0737-E66B1F82751A}"/>
          </ac:spMkLst>
        </pc:spChg>
        <pc:spChg chg="add mod">
          <ac:chgData name="David Gibson" userId="84f16409-35aa-496c-9d5b-c573bc27627a" providerId="ADAL" clId="{E96B4F59-F5C5-472D-B77B-A4DA63A82F63}" dt="2023-01-30T09:37:26.504" v="623" actId="14100"/>
          <ac:spMkLst>
            <pc:docMk/>
            <pc:sldMk cId="98126919" sldId="256"/>
            <ac:spMk id="31" creationId="{4A4A4F9E-A1FB-84C3-8270-3BF6C3695815}"/>
          </ac:spMkLst>
        </pc:spChg>
        <pc:spChg chg="add mod">
          <ac:chgData name="David Gibson" userId="84f16409-35aa-496c-9d5b-c573bc27627a" providerId="ADAL" clId="{E96B4F59-F5C5-472D-B77B-A4DA63A82F63}" dt="2023-01-30T09:37:26.504" v="623" actId="14100"/>
          <ac:spMkLst>
            <pc:docMk/>
            <pc:sldMk cId="98126919" sldId="256"/>
            <ac:spMk id="32" creationId="{999621C4-A689-E8BD-46F5-BFDDBAC43B5B}"/>
          </ac:spMkLst>
        </pc:spChg>
        <pc:spChg chg="add mod">
          <ac:chgData name="David Gibson" userId="84f16409-35aa-496c-9d5b-c573bc27627a" providerId="ADAL" clId="{E96B4F59-F5C5-472D-B77B-A4DA63A82F63}" dt="2023-01-30T09:37:26.504" v="623" actId="14100"/>
          <ac:spMkLst>
            <pc:docMk/>
            <pc:sldMk cId="98126919" sldId="256"/>
            <ac:spMk id="33" creationId="{490B8B8A-E872-F521-3058-E8E7B85EF156}"/>
          </ac:spMkLst>
        </pc:spChg>
        <pc:spChg chg="add mod">
          <ac:chgData name="David Gibson" userId="84f16409-35aa-496c-9d5b-c573bc27627a" providerId="ADAL" clId="{E96B4F59-F5C5-472D-B77B-A4DA63A82F63}" dt="2023-01-30T09:37:26.504" v="623" actId="14100"/>
          <ac:spMkLst>
            <pc:docMk/>
            <pc:sldMk cId="98126919" sldId="256"/>
            <ac:spMk id="34" creationId="{E84EA6A0-8C10-B39D-874F-1F9027D4A5A1}"/>
          </ac:spMkLst>
        </pc:spChg>
        <pc:spChg chg="add mod">
          <ac:chgData name="David Gibson" userId="84f16409-35aa-496c-9d5b-c573bc27627a" providerId="ADAL" clId="{E96B4F59-F5C5-472D-B77B-A4DA63A82F63}" dt="2023-01-30T09:37:26.504" v="623" actId="14100"/>
          <ac:spMkLst>
            <pc:docMk/>
            <pc:sldMk cId="98126919" sldId="256"/>
            <ac:spMk id="35" creationId="{8567991F-9A27-23E6-F8FE-085EDD331944}"/>
          </ac:spMkLst>
        </pc:spChg>
        <pc:spChg chg="add mod">
          <ac:chgData name="David Gibson" userId="84f16409-35aa-496c-9d5b-c573bc27627a" providerId="ADAL" clId="{E96B4F59-F5C5-472D-B77B-A4DA63A82F63}" dt="2023-01-30T09:47:58.799" v="765" actId="553"/>
          <ac:spMkLst>
            <pc:docMk/>
            <pc:sldMk cId="98126919" sldId="256"/>
            <ac:spMk id="36" creationId="{B7C97790-635C-E707-2C73-AF6F3A58B0D2}"/>
          </ac:spMkLst>
        </pc:spChg>
        <pc:spChg chg="add mod">
          <ac:chgData name="David Gibson" userId="84f16409-35aa-496c-9d5b-c573bc27627a" providerId="ADAL" clId="{E96B4F59-F5C5-472D-B77B-A4DA63A82F63}" dt="2023-01-30T09:37:53.497" v="626" actId="14100"/>
          <ac:spMkLst>
            <pc:docMk/>
            <pc:sldMk cId="98126919" sldId="256"/>
            <ac:spMk id="37" creationId="{B7F92F89-1466-480A-EDD9-C5C5D641E2D0}"/>
          </ac:spMkLst>
        </pc:spChg>
        <pc:spChg chg="add mod">
          <ac:chgData name="David Gibson" userId="84f16409-35aa-496c-9d5b-c573bc27627a" providerId="ADAL" clId="{E96B4F59-F5C5-472D-B77B-A4DA63A82F63}" dt="2023-01-30T09:37:53.497" v="626" actId="14100"/>
          <ac:spMkLst>
            <pc:docMk/>
            <pc:sldMk cId="98126919" sldId="256"/>
            <ac:spMk id="38" creationId="{A6F54024-82C1-B0ED-C6E4-A1B91C2051B4}"/>
          </ac:spMkLst>
        </pc:spChg>
        <pc:spChg chg="add mod">
          <ac:chgData name="David Gibson" userId="84f16409-35aa-496c-9d5b-c573bc27627a" providerId="ADAL" clId="{E96B4F59-F5C5-472D-B77B-A4DA63A82F63}" dt="2023-01-30T09:37:53.497" v="626" actId="14100"/>
          <ac:spMkLst>
            <pc:docMk/>
            <pc:sldMk cId="98126919" sldId="256"/>
            <ac:spMk id="39" creationId="{DA7FF05E-626B-D420-EA79-4E803DEAF7A1}"/>
          </ac:spMkLst>
        </pc:spChg>
        <pc:spChg chg="add mod">
          <ac:chgData name="David Gibson" userId="84f16409-35aa-496c-9d5b-c573bc27627a" providerId="ADAL" clId="{E96B4F59-F5C5-472D-B77B-A4DA63A82F63}" dt="2023-01-30T09:37:53.497" v="626" actId="14100"/>
          <ac:spMkLst>
            <pc:docMk/>
            <pc:sldMk cId="98126919" sldId="256"/>
            <ac:spMk id="40" creationId="{1A8290F1-AA38-D374-33C2-B7D732646046}"/>
          </ac:spMkLst>
        </pc:spChg>
        <pc:spChg chg="add mod">
          <ac:chgData name="David Gibson" userId="84f16409-35aa-496c-9d5b-c573bc27627a" providerId="ADAL" clId="{E96B4F59-F5C5-472D-B77B-A4DA63A82F63}" dt="2023-01-30T09:37:53.497" v="626" actId="14100"/>
          <ac:spMkLst>
            <pc:docMk/>
            <pc:sldMk cId="98126919" sldId="256"/>
            <ac:spMk id="41" creationId="{53571C41-DD39-944B-31E7-9F53A817B76B}"/>
          </ac:spMkLst>
        </pc:spChg>
        <pc:spChg chg="add mod">
          <ac:chgData name="David Gibson" userId="84f16409-35aa-496c-9d5b-c573bc27627a" providerId="ADAL" clId="{E96B4F59-F5C5-472D-B77B-A4DA63A82F63}" dt="2023-01-30T09:36:01.445" v="588" actId="404"/>
          <ac:spMkLst>
            <pc:docMk/>
            <pc:sldMk cId="98126919" sldId="256"/>
            <ac:spMk id="42" creationId="{2142329F-3FD6-2A25-9B36-33DFF799D9C0}"/>
          </ac:spMkLst>
        </pc:spChg>
        <pc:grpChg chg="add mod">
          <ac:chgData name="David Gibson" userId="84f16409-35aa-496c-9d5b-c573bc27627a" providerId="ADAL" clId="{E96B4F59-F5C5-472D-B77B-A4DA63A82F63}" dt="2023-01-30T09:25:58.702" v="328" actId="1076"/>
          <ac:grpSpMkLst>
            <pc:docMk/>
            <pc:sldMk cId="98126919" sldId="256"/>
            <ac:grpSpMk id="14" creationId="{9CDE1932-5EF9-AD48-5155-FFCCB088850C}"/>
          </ac:grpSpMkLst>
        </pc:grpChg>
        <pc:picChg chg="add del mod modCrop">
          <ac:chgData name="David Gibson" userId="84f16409-35aa-496c-9d5b-c573bc27627a" providerId="ADAL" clId="{E96B4F59-F5C5-472D-B77B-A4DA63A82F63}" dt="2023-01-30T09:01:41.983" v="8" actId="478"/>
          <ac:picMkLst>
            <pc:docMk/>
            <pc:sldMk cId="98126919" sldId="256"/>
            <ac:picMk id="5" creationId="{0486729E-2EC4-473B-45A4-EDC16F6CD201}"/>
          </ac:picMkLst>
        </pc:picChg>
        <pc:picChg chg="add del mod modCrop">
          <ac:chgData name="David Gibson" userId="84f16409-35aa-496c-9d5b-c573bc27627a" providerId="ADAL" clId="{E96B4F59-F5C5-472D-B77B-A4DA63A82F63}" dt="2023-01-30T09:08:16.002" v="130" actId="478"/>
          <ac:picMkLst>
            <pc:docMk/>
            <pc:sldMk cId="98126919" sldId="256"/>
            <ac:picMk id="6" creationId="{28783B44-CB4D-5821-F0EA-DA5C7522069F}"/>
          </ac:picMkLst>
        </pc:picChg>
        <pc:picChg chg="add mod">
          <ac:chgData name="David Gibson" userId="84f16409-35aa-496c-9d5b-c573bc27627a" providerId="ADAL" clId="{E96B4F59-F5C5-472D-B77B-A4DA63A82F63}" dt="2023-01-30T09:11:57.317" v="162" actId="164"/>
          <ac:picMkLst>
            <pc:docMk/>
            <pc:sldMk cId="98126919" sldId="256"/>
            <ac:picMk id="10" creationId="{0CEB36C4-D351-F34E-4750-591427BEF53D}"/>
          </ac:picMkLst>
        </pc:picChg>
        <pc:picChg chg="add del mod">
          <ac:chgData name="David Gibson" userId="84f16409-35aa-496c-9d5b-c573bc27627a" providerId="ADAL" clId="{E96B4F59-F5C5-472D-B77B-A4DA63A82F63}" dt="2023-01-30T09:09:20.034" v="140"/>
          <ac:picMkLst>
            <pc:docMk/>
            <pc:sldMk cId="98126919" sldId="256"/>
            <ac:picMk id="11" creationId="{141A4368-3A66-B8F5-7739-D88F4107B2E4}"/>
          </ac:picMkLst>
        </pc:picChg>
        <pc:picChg chg="add mod">
          <ac:chgData name="David Gibson" userId="84f16409-35aa-496c-9d5b-c573bc27627a" providerId="ADAL" clId="{E96B4F59-F5C5-472D-B77B-A4DA63A82F63}" dt="2023-01-30T09:46:24.745" v="730" actId="14100"/>
          <ac:picMkLst>
            <pc:docMk/>
            <pc:sldMk cId="98126919" sldId="256"/>
            <ac:picMk id="54" creationId="{A058DC49-114B-8B67-5D94-F29E4AC86D92}"/>
          </ac:picMkLst>
        </pc:picChg>
        <pc:cxnChg chg="add del mod">
          <ac:chgData name="David Gibson" userId="84f16409-35aa-496c-9d5b-c573bc27627a" providerId="ADAL" clId="{E96B4F59-F5C5-472D-B77B-A4DA63A82F63}" dt="2023-01-30T09:41:14.108" v="648" actId="11529"/>
          <ac:cxnSpMkLst>
            <pc:docMk/>
            <pc:sldMk cId="98126919" sldId="256"/>
            <ac:cxnSpMk id="44" creationId="{9D3CC7E6-5D48-F8FF-83C5-A60DFF4BB133}"/>
          </ac:cxnSpMkLst>
        </pc:cxnChg>
        <pc:cxnChg chg="add del mod">
          <ac:chgData name="David Gibson" userId="84f16409-35aa-496c-9d5b-c573bc27627a" providerId="ADAL" clId="{E96B4F59-F5C5-472D-B77B-A4DA63A82F63}" dt="2023-01-30T09:42:48.122" v="707" actId="478"/>
          <ac:cxnSpMkLst>
            <pc:docMk/>
            <pc:sldMk cId="98126919" sldId="256"/>
            <ac:cxnSpMk id="47" creationId="{D96240FC-94CE-964B-B3FB-812242C473DF}"/>
          </ac:cxnSpMkLst>
        </pc:cxnChg>
        <pc:cxnChg chg="add del mod">
          <ac:chgData name="David Gibson" userId="84f16409-35aa-496c-9d5b-c573bc27627a" providerId="ADAL" clId="{E96B4F59-F5C5-472D-B77B-A4DA63A82F63}" dt="2023-01-30T09:41:43.486" v="652" actId="478"/>
          <ac:cxnSpMkLst>
            <pc:docMk/>
            <pc:sldMk cId="98126919" sldId="256"/>
            <ac:cxnSpMk id="49" creationId="{D4BAB9C8-60F7-B500-2E4A-FBB2B984F2B1}"/>
          </ac:cxnSpMkLst>
        </pc:cxnChg>
        <pc:cxnChg chg="add del mod">
          <ac:chgData name="David Gibson" userId="84f16409-35aa-496c-9d5b-c573bc27627a" providerId="ADAL" clId="{E96B4F59-F5C5-472D-B77B-A4DA63A82F63}" dt="2023-01-30T09:42:43.976" v="705" actId="478"/>
          <ac:cxnSpMkLst>
            <pc:docMk/>
            <pc:sldMk cId="98126919" sldId="256"/>
            <ac:cxnSpMk id="51" creationId="{50CF34AA-5F4D-D809-5B24-64FB1EEC9C75}"/>
          </ac:cxnSpMkLst>
        </pc:cxnChg>
        <pc:cxnChg chg="add del mod">
          <ac:chgData name="David Gibson" userId="84f16409-35aa-496c-9d5b-c573bc27627a" providerId="ADAL" clId="{E96B4F59-F5C5-472D-B77B-A4DA63A82F63}" dt="2023-01-30T09:42:46.741" v="706" actId="478"/>
          <ac:cxnSpMkLst>
            <pc:docMk/>
            <pc:sldMk cId="98126919" sldId="256"/>
            <ac:cxnSpMk id="53" creationId="{9BD9ADB4-7C0B-7CF7-44C1-1EC628ACC329}"/>
          </ac:cxnSpMkLst>
        </pc:cxnChg>
      </pc:sldChg>
      <pc:sldChg chg="delSp new del mod">
        <pc:chgData name="David Gibson" userId="84f16409-35aa-496c-9d5b-c573bc27627a" providerId="ADAL" clId="{E96B4F59-F5C5-472D-B77B-A4DA63A82F63}" dt="2023-01-30T09:53:26.868" v="910" actId="47"/>
        <pc:sldMkLst>
          <pc:docMk/>
          <pc:sldMk cId="1555196602" sldId="256"/>
        </pc:sldMkLst>
        <pc:spChg chg="del">
          <ac:chgData name="David Gibson" userId="84f16409-35aa-496c-9d5b-c573bc27627a" providerId="ADAL" clId="{E96B4F59-F5C5-472D-B77B-A4DA63A82F63}" dt="2023-01-30T09:53:08.779" v="908" actId="478"/>
          <ac:spMkLst>
            <pc:docMk/>
            <pc:sldMk cId="1555196602" sldId="256"/>
            <ac:spMk id="2" creationId="{E3F4B39A-DA07-250A-DF51-C748AC0D38DF}"/>
          </ac:spMkLst>
        </pc:spChg>
      </pc:sldChg>
      <pc:sldChg chg="new del">
        <pc:chgData name="David Gibson" userId="84f16409-35aa-496c-9d5b-c573bc27627a" providerId="ADAL" clId="{E96B4F59-F5C5-472D-B77B-A4DA63A82F63}" dt="2023-01-30T09:54:03.686" v="912" actId="47"/>
        <pc:sldMkLst>
          <pc:docMk/>
          <pc:sldMk cId="2686315671" sldId="256"/>
        </pc:sldMkLst>
      </pc:sldChg>
      <pc:sldChg chg="new">
        <pc:chgData name="David Gibson" userId="84f16409-35aa-496c-9d5b-c573bc27627a" providerId="ADAL" clId="{E96B4F59-F5C5-472D-B77B-A4DA63A82F63}" dt="2023-01-30T09:55:42.002" v="997" actId="680"/>
        <pc:sldMkLst>
          <pc:docMk/>
          <pc:sldMk cId="2996153278" sldId="256"/>
        </pc:sldMkLst>
      </pc:sldChg>
      <pc:sldMasterChg chg="addSp delSp modSp mod addSldLayout delSldLayout modSldLayout">
        <pc:chgData name="David Gibson" userId="84f16409-35aa-496c-9d5b-c573bc27627a" providerId="ADAL" clId="{E96B4F59-F5C5-472D-B77B-A4DA63A82F63}" dt="2023-01-30T09:55:35.917" v="996" actId="14100"/>
        <pc:sldMasterMkLst>
          <pc:docMk/>
          <pc:sldMasterMk cId="4246796539" sldId="2147483648"/>
        </pc:sldMasterMkLst>
        <pc:spChg chg="del">
          <ac:chgData name="David Gibson" userId="84f16409-35aa-496c-9d5b-c573bc27627a" providerId="ADAL" clId="{E96B4F59-F5C5-472D-B77B-A4DA63A82F63}" dt="2023-01-30T09:48:59.099" v="789" actId="478"/>
          <ac:spMkLst>
            <pc:docMk/>
            <pc:sldMasterMk cId="4246796539" sldId="2147483648"/>
            <ac:spMk id="2" creationId="{3E27D474-DEAC-4B61-BEC3-6D1B7ACBA5BF}"/>
          </ac:spMkLst>
        </pc:spChg>
        <pc:spChg chg="del">
          <ac:chgData name="David Gibson" userId="84f16409-35aa-496c-9d5b-c573bc27627a" providerId="ADAL" clId="{E96B4F59-F5C5-472D-B77B-A4DA63A82F63}" dt="2023-01-30T09:48:59.099" v="789" actId="478"/>
          <ac:spMkLst>
            <pc:docMk/>
            <pc:sldMasterMk cId="4246796539" sldId="2147483648"/>
            <ac:spMk id="3" creationId="{5F0FC9DE-FAA2-C138-71F2-49AEFB693707}"/>
          </ac:spMkLst>
        </pc:spChg>
        <pc:spChg chg="del">
          <ac:chgData name="David Gibson" userId="84f16409-35aa-496c-9d5b-c573bc27627a" providerId="ADAL" clId="{E96B4F59-F5C5-472D-B77B-A4DA63A82F63}" dt="2023-01-30T09:48:59.099" v="789" actId="478"/>
          <ac:spMkLst>
            <pc:docMk/>
            <pc:sldMasterMk cId="4246796539" sldId="2147483648"/>
            <ac:spMk id="4" creationId="{420DBE42-4C56-BDB3-42B9-29B9DAD1DA54}"/>
          </ac:spMkLst>
        </pc:spChg>
        <pc:spChg chg="del">
          <ac:chgData name="David Gibson" userId="84f16409-35aa-496c-9d5b-c573bc27627a" providerId="ADAL" clId="{E96B4F59-F5C5-472D-B77B-A4DA63A82F63}" dt="2023-01-30T09:48:59.099" v="789" actId="478"/>
          <ac:spMkLst>
            <pc:docMk/>
            <pc:sldMasterMk cId="4246796539" sldId="2147483648"/>
            <ac:spMk id="5" creationId="{5EE48736-41B3-616D-F759-A8BBBCD7C461}"/>
          </ac:spMkLst>
        </pc:spChg>
        <pc:spChg chg="del">
          <ac:chgData name="David Gibson" userId="84f16409-35aa-496c-9d5b-c573bc27627a" providerId="ADAL" clId="{E96B4F59-F5C5-472D-B77B-A4DA63A82F63}" dt="2023-01-30T09:48:59.099" v="789" actId="478"/>
          <ac:spMkLst>
            <pc:docMk/>
            <pc:sldMasterMk cId="4246796539" sldId="2147483648"/>
            <ac:spMk id="6" creationId="{E8AC5B5A-C0B4-9F07-1A87-F3A3EA183BBC}"/>
          </ac:spMkLst>
        </pc:spChg>
        <pc:spChg chg="mod">
          <ac:chgData name="David Gibson" userId="84f16409-35aa-496c-9d5b-c573bc27627a" providerId="ADAL" clId="{E96B4F59-F5C5-472D-B77B-A4DA63A82F63}" dt="2023-01-30T09:49:01.184" v="790"/>
          <ac:spMkLst>
            <pc:docMk/>
            <pc:sldMasterMk cId="4246796539" sldId="2147483648"/>
            <ac:spMk id="9" creationId="{037BC110-59EE-CD8E-6E40-E77B7FDEEF77}"/>
          </ac:spMkLst>
        </pc:spChg>
        <pc:spChg chg="add mod">
          <ac:chgData name="David Gibson" userId="84f16409-35aa-496c-9d5b-c573bc27627a" providerId="ADAL" clId="{E96B4F59-F5C5-472D-B77B-A4DA63A82F63}" dt="2023-01-30T09:49:01.184" v="790"/>
          <ac:spMkLst>
            <pc:docMk/>
            <pc:sldMasterMk cId="4246796539" sldId="2147483648"/>
            <ac:spMk id="10" creationId="{D8BBCA48-389C-4835-D1DD-E0004E30577D}"/>
          </ac:spMkLst>
        </pc:spChg>
        <pc:spChg chg="add mod">
          <ac:chgData name="David Gibson" userId="84f16409-35aa-496c-9d5b-c573bc27627a" providerId="ADAL" clId="{E96B4F59-F5C5-472D-B77B-A4DA63A82F63}" dt="2023-01-30T09:54:33.205" v="953" actId="1035"/>
          <ac:spMkLst>
            <pc:docMk/>
            <pc:sldMasterMk cId="4246796539" sldId="2147483648"/>
            <ac:spMk id="11" creationId="{560B320C-31F4-23F8-8C13-B095C73BAFE4}"/>
          </ac:spMkLst>
        </pc:spChg>
        <pc:spChg chg="add mod">
          <ac:chgData name="David Gibson" userId="84f16409-35aa-496c-9d5b-c573bc27627a" providerId="ADAL" clId="{E96B4F59-F5C5-472D-B77B-A4DA63A82F63}" dt="2023-01-30T09:54:33.205" v="953" actId="1035"/>
          <ac:spMkLst>
            <pc:docMk/>
            <pc:sldMasterMk cId="4246796539" sldId="2147483648"/>
            <ac:spMk id="12" creationId="{D769E1A5-6D86-57A1-2522-4AE7AE1C12DD}"/>
          </ac:spMkLst>
        </pc:spChg>
        <pc:spChg chg="add mod">
          <ac:chgData name="David Gibson" userId="84f16409-35aa-496c-9d5b-c573bc27627a" providerId="ADAL" clId="{E96B4F59-F5C5-472D-B77B-A4DA63A82F63}" dt="2023-01-30T09:54:33.205" v="953" actId="1035"/>
          <ac:spMkLst>
            <pc:docMk/>
            <pc:sldMasterMk cId="4246796539" sldId="2147483648"/>
            <ac:spMk id="13" creationId="{502B2DA8-8559-BA09-5035-8F0BA3943748}"/>
          </ac:spMkLst>
        </pc:spChg>
        <pc:spChg chg="add mod">
          <ac:chgData name="David Gibson" userId="84f16409-35aa-496c-9d5b-c573bc27627a" providerId="ADAL" clId="{E96B4F59-F5C5-472D-B77B-A4DA63A82F63}" dt="2023-01-30T09:54:33.205" v="953" actId="1035"/>
          <ac:spMkLst>
            <pc:docMk/>
            <pc:sldMasterMk cId="4246796539" sldId="2147483648"/>
            <ac:spMk id="14" creationId="{E90D9EC9-5525-23E0-BF65-322F52A6A9D3}"/>
          </ac:spMkLst>
        </pc:spChg>
        <pc:spChg chg="add mod">
          <ac:chgData name="David Gibson" userId="84f16409-35aa-496c-9d5b-c573bc27627a" providerId="ADAL" clId="{E96B4F59-F5C5-472D-B77B-A4DA63A82F63}" dt="2023-01-30T09:54:33.205" v="953" actId="1035"/>
          <ac:spMkLst>
            <pc:docMk/>
            <pc:sldMasterMk cId="4246796539" sldId="2147483648"/>
            <ac:spMk id="15" creationId="{67025789-B431-56B5-9198-795DE403F7B0}"/>
          </ac:spMkLst>
        </pc:spChg>
        <pc:spChg chg="add mod">
          <ac:chgData name="David Gibson" userId="84f16409-35aa-496c-9d5b-c573bc27627a" providerId="ADAL" clId="{E96B4F59-F5C5-472D-B77B-A4DA63A82F63}" dt="2023-01-30T09:54:33.205" v="953" actId="1035"/>
          <ac:spMkLst>
            <pc:docMk/>
            <pc:sldMasterMk cId="4246796539" sldId="2147483648"/>
            <ac:spMk id="16" creationId="{754AEE48-749F-A8C1-C29F-D8F0E6D2E540}"/>
          </ac:spMkLst>
        </pc:spChg>
        <pc:spChg chg="add mod">
          <ac:chgData name="David Gibson" userId="84f16409-35aa-496c-9d5b-c573bc27627a" providerId="ADAL" clId="{E96B4F59-F5C5-472D-B77B-A4DA63A82F63}" dt="2023-01-30T09:54:33.205" v="953" actId="1035"/>
          <ac:spMkLst>
            <pc:docMk/>
            <pc:sldMasterMk cId="4246796539" sldId="2147483648"/>
            <ac:spMk id="17" creationId="{8647FF21-0958-7F6E-9F91-75EE245CE2C8}"/>
          </ac:spMkLst>
        </pc:spChg>
        <pc:spChg chg="add mod">
          <ac:chgData name="David Gibson" userId="84f16409-35aa-496c-9d5b-c573bc27627a" providerId="ADAL" clId="{E96B4F59-F5C5-472D-B77B-A4DA63A82F63}" dt="2023-01-30T09:54:33.205" v="953" actId="1035"/>
          <ac:spMkLst>
            <pc:docMk/>
            <pc:sldMasterMk cId="4246796539" sldId="2147483648"/>
            <ac:spMk id="18" creationId="{F6371F43-FEA6-6774-1595-A99DDD9DEA47}"/>
          </ac:spMkLst>
        </pc:spChg>
        <pc:spChg chg="add mod">
          <ac:chgData name="David Gibson" userId="84f16409-35aa-496c-9d5b-c573bc27627a" providerId="ADAL" clId="{E96B4F59-F5C5-472D-B77B-A4DA63A82F63}" dt="2023-01-30T09:54:33.205" v="953" actId="1035"/>
          <ac:spMkLst>
            <pc:docMk/>
            <pc:sldMasterMk cId="4246796539" sldId="2147483648"/>
            <ac:spMk id="19" creationId="{A843303E-8516-39F1-5991-3E6D2FC51C51}"/>
          </ac:spMkLst>
        </pc:spChg>
        <pc:spChg chg="add mod">
          <ac:chgData name="David Gibson" userId="84f16409-35aa-496c-9d5b-c573bc27627a" providerId="ADAL" clId="{E96B4F59-F5C5-472D-B77B-A4DA63A82F63}" dt="2023-01-30T09:54:33.205" v="953" actId="1035"/>
          <ac:spMkLst>
            <pc:docMk/>
            <pc:sldMasterMk cId="4246796539" sldId="2147483648"/>
            <ac:spMk id="20" creationId="{6CFA9295-8FAE-E8B8-55F9-B3F8FA4FA7D5}"/>
          </ac:spMkLst>
        </pc:spChg>
        <pc:spChg chg="add mod">
          <ac:chgData name="David Gibson" userId="84f16409-35aa-496c-9d5b-c573bc27627a" providerId="ADAL" clId="{E96B4F59-F5C5-472D-B77B-A4DA63A82F63}" dt="2023-01-30T09:54:33.205" v="953" actId="1035"/>
          <ac:spMkLst>
            <pc:docMk/>
            <pc:sldMasterMk cId="4246796539" sldId="2147483648"/>
            <ac:spMk id="21" creationId="{F48B961D-BA90-82DE-722A-821723DE9FAA}"/>
          </ac:spMkLst>
        </pc:spChg>
        <pc:spChg chg="add mod">
          <ac:chgData name="David Gibson" userId="84f16409-35aa-496c-9d5b-c573bc27627a" providerId="ADAL" clId="{E96B4F59-F5C5-472D-B77B-A4DA63A82F63}" dt="2023-01-30T09:54:33.205" v="953" actId="1035"/>
          <ac:spMkLst>
            <pc:docMk/>
            <pc:sldMasterMk cId="4246796539" sldId="2147483648"/>
            <ac:spMk id="22" creationId="{F4D97661-8607-3126-4B94-F2B0E2D7BD9E}"/>
          </ac:spMkLst>
        </pc:spChg>
        <pc:spChg chg="add mod">
          <ac:chgData name="David Gibson" userId="84f16409-35aa-496c-9d5b-c573bc27627a" providerId="ADAL" clId="{E96B4F59-F5C5-472D-B77B-A4DA63A82F63}" dt="2023-01-30T09:54:33.205" v="953" actId="1035"/>
          <ac:spMkLst>
            <pc:docMk/>
            <pc:sldMasterMk cId="4246796539" sldId="2147483648"/>
            <ac:spMk id="23" creationId="{727AC626-7191-E501-F505-0C944D6F911E}"/>
          </ac:spMkLst>
        </pc:spChg>
        <pc:spChg chg="add mod">
          <ac:chgData name="David Gibson" userId="84f16409-35aa-496c-9d5b-c573bc27627a" providerId="ADAL" clId="{E96B4F59-F5C5-472D-B77B-A4DA63A82F63}" dt="2023-01-30T09:54:33.205" v="953" actId="1035"/>
          <ac:spMkLst>
            <pc:docMk/>
            <pc:sldMasterMk cId="4246796539" sldId="2147483648"/>
            <ac:spMk id="24" creationId="{6FF60DE4-E296-81F8-21EB-20B51D1C444E}"/>
          </ac:spMkLst>
        </pc:spChg>
        <pc:spChg chg="add mod">
          <ac:chgData name="David Gibson" userId="84f16409-35aa-496c-9d5b-c573bc27627a" providerId="ADAL" clId="{E96B4F59-F5C5-472D-B77B-A4DA63A82F63}" dt="2023-01-30T09:54:33.205" v="953" actId="1035"/>
          <ac:spMkLst>
            <pc:docMk/>
            <pc:sldMasterMk cId="4246796539" sldId="2147483648"/>
            <ac:spMk id="25" creationId="{3F9A72DD-232D-A71E-708C-690AFEDF1D4A}"/>
          </ac:spMkLst>
        </pc:spChg>
        <pc:spChg chg="add mod">
          <ac:chgData name="David Gibson" userId="84f16409-35aa-496c-9d5b-c573bc27627a" providerId="ADAL" clId="{E96B4F59-F5C5-472D-B77B-A4DA63A82F63}" dt="2023-01-30T09:54:33.205" v="953" actId="1035"/>
          <ac:spMkLst>
            <pc:docMk/>
            <pc:sldMasterMk cId="4246796539" sldId="2147483648"/>
            <ac:spMk id="26" creationId="{206E8A7F-410D-04E8-952E-D29A45541AD3}"/>
          </ac:spMkLst>
        </pc:spChg>
        <pc:spChg chg="add mod">
          <ac:chgData name="David Gibson" userId="84f16409-35aa-496c-9d5b-c573bc27627a" providerId="ADAL" clId="{E96B4F59-F5C5-472D-B77B-A4DA63A82F63}" dt="2023-01-30T09:54:33.205" v="953" actId="1035"/>
          <ac:spMkLst>
            <pc:docMk/>
            <pc:sldMasterMk cId="4246796539" sldId="2147483648"/>
            <ac:spMk id="27" creationId="{9EBA0F9A-6FBE-23B3-55FE-C4047C901D3D}"/>
          </ac:spMkLst>
        </pc:spChg>
        <pc:spChg chg="add mod">
          <ac:chgData name="David Gibson" userId="84f16409-35aa-496c-9d5b-c573bc27627a" providerId="ADAL" clId="{E96B4F59-F5C5-472D-B77B-A4DA63A82F63}" dt="2023-01-30T09:54:33.205" v="953" actId="1035"/>
          <ac:spMkLst>
            <pc:docMk/>
            <pc:sldMasterMk cId="4246796539" sldId="2147483648"/>
            <ac:spMk id="28" creationId="{E34B8F79-4614-C648-A9AF-A6A0E458D80F}"/>
          </ac:spMkLst>
        </pc:spChg>
        <pc:spChg chg="add mod">
          <ac:chgData name="David Gibson" userId="84f16409-35aa-496c-9d5b-c573bc27627a" providerId="ADAL" clId="{E96B4F59-F5C5-472D-B77B-A4DA63A82F63}" dt="2023-01-30T09:54:33.205" v="953" actId="1035"/>
          <ac:spMkLst>
            <pc:docMk/>
            <pc:sldMasterMk cId="4246796539" sldId="2147483648"/>
            <ac:spMk id="29" creationId="{0F30DED4-6FB4-746B-027B-56434DAC236D}"/>
          </ac:spMkLst>
        </pc:spChg>
        <pc:spChg chg="add mod">
          <ac:chgData name="David Gibson" userId="84f16409-35aa-496c-9d5b-c573bc27627a" providerId="ADAL" clId="{E96B4F59-F5C5-472D-B77B-A4DA63A82F63}" dt="2023-01-30T09:54:33.205" v="953" actId="1035"/>
          <ac:spMkLst>
            <pc:docMk/>
            <pc:sldMasterMk cId="4246796539" sldId="2147483648"/>
            <ac:spMk id="30" creationId="{85151484-3514-E52C-D55D-96E52EAC3548}"/>
          </ac:spMkLst>
        </pc:spChg>
        <pc:spChg chg="add mod">
          <ac:chgData name="David Gibson" userId="84f16409-35aa-496c-9d5b-c573bc27627a" providerId="ADAL" clId="{E96B4F59-F5C5-472D-B77B-A4DA63A82F63}" dt="2023-01-30T09:54:33.205" v="953" actId="1035"/>
          <ac:spMkLst>
            <pc:docMk/>
            <pc:sldMasterMk cId="4246796539" sldId="2147483648"/>
            <ac:spMk id="31" creationId="{13E0AD6E-F3CE-C923-C8F4-9F13F3BE271C}"/>
          </ac:spMkLst>
        </pc:spChg>
        <pc:spChg chg="add mod">
          <ac:chgData name="David Gibson" userId="84f16409-35aa-496c-9d5b-c573bc27627a" providerId="ADAL" clId="{E96B4F59-F5C5-472D-B77B-A4DA63A82F63}" dt="2023-01-30T09:55:25.870" v="995" actId="14100"/>
          <ac:spMkLst>
            <pc:docMk/>
            <pc:sldMasterMk cId="4246796539" sldId="2147483648"/>
            <ac:spMk id="32" creationId="{FE6E369E-AB12-969D-0085-868EADF29341}"/>
          </ac:spMkLst>
        </pc:spChg>
        <pc:spChg chg="add mod">
          <ac:chgData name="David Gibson" userId="84f16409-35aa-496c-9d5b-c573bc27627a" providerId="ADAL" clId="{E96B4F59-F5C5-472D-B77B-A4DA63A82F63}" dt="2023-01-30T09:55:25.870" v="995" actId="14100"/>
          <ac:spMkLst>
            <pc:docMk/>
            <pc:sldMasterMk cId="4246796539" sldId="2147483648"/>
            <ac:spMk id="33" creationId="{44269E68-D996-B578-0260-8A25A5990682}"/>
          </ac:spMkLst>
        </pc:spChg>
        <pc:spChg chg="add mod">
          <ac:chgData name="David Gibson" userId="84f16409-35aa-496c-9d5b-c573bc27627a" providerId="ADAL" clId="{E96B4F59-F5C5-472D-B77B-A4DA63A82F63}" dt="2023-01-30T09:55:25.870" v="995" actId="14100"/>
          <ac:spMkLst>
            <pc:docMk/>
            <pc:sldMasterMk cId="4246796539" sldId="2147483648"/>
            <ac:spMk id="34" creationId="{17AF512E-DC3F-4A79-000F-C25F06C0D49F}"/>
          </ac:spMkLst>
        </pc:spChg>
        <pc:spChg chg="add mod">
          <ac:chgData name="David Gibson" userId="84f16409-35aa-496c-9d5b-c573bc27627a" providerId="ADAL" clId="{E96B4F59-F5C5-472D-B77B-A4DA63A82F63}" dt="2023-01-30T09:55:25.870" v="995" actId="14100"/>
          <ac:spMkLst>
            <pc:docMk/>
            <pc:sldMasterMk cId="4246796539" sldId="2147483648"/>
            <ac:spMk id="35" creationId="{92AFCB80-E9AA-162A-CC33-3EA502A7B487}"/>
          </ac:spMkLst>
        </pc:spChg>
        <pc:spChg chg="add mod">
          <ac:chgData name="David Gibson" userId="84f16409-35aa-496c-9d5b-c573bc27627a" providerId="ADAL" clId="{E96B4F59-F5C5-472D-B77B-A4DA63A82F63}" dt="2023-01-30T09:55:25.870" v="995" actId="14100"/>
          <ac:spMkLst>
            <pc:docMk/>
            <pc:sldMasterMk cId="4246796539" sldId="2147483648"/>
            <ac:spMk id="36" creationId="{F0C10420-9B53-1BAB-3DDA-04A94022750A}"/>
          </ac:spMkLst>
        </pc:spChg>
        <pc:spChg chg="add mod">
          <ac:chgData name="David Gibson" userId="84f16409-35aa-496c-9d5b-c573bc27627a" providerId="ADAL" clId="{E96B4F59-F5C5-472D-B77B-A4DA63A82F63}" dt="2023-01-30T09:55:25.870" v="995" actId="14100"/>
          <ac:spMkLst>
            <pc:docMk/>
            <pc:sldMasterMk cId="4246796539" sldId="2147483648"/>
            <ac:spMk id="37" creationId="{6B25CE44-214A-AC24-B621-CE313C371531}"/>
          </ac:spMkLst>
        </pc:spChg>
        <pc:spChg chg="add mod">
          <ac:chgData name="David Gibson" userId="84f16409-35aa-496c-9d5b-c573bc27627a" providerId="ADAL" clId="{E96B4F59-F5C5-472D-B77B-A4DA63A82F63}" dt="2023-01-30T09:49:01.184" v="790"/>
          <ac:spMkLst>
            <pc:docMk/>
            <pc:sldMasterMk cId="4246796539" sldId="2147483648"/>
            <ac:spMk id="38" creationId="{0A2B35D1-5545-FE96-8622-9F0480BBBCA5}"/>
          </ac:spMkLst>
        </pc:spChg>
        <pc:grpChg chg="add mod">
          <ac:chgData name="David Gibson" userId="84f16409-35aa-496c-9d5b-c573bc27627a" providerId="ADAL" clId="{E96B4F59-F5C5-472D-B77B-A4DA63A82F63}" dt="2023-01-30T09:49:01.184" v="790"/>
          <ac:grpSpMkLst>
            <pc:docMk/>
            <pc:sldMasterMk cId="4246796539" sldId="2147483648"/>
            <ac:grpSpMk id="7" creationId="{304DD01D-CE8B-C875-1ADB-6A66F620CCA3}"/>
          </ac:grpSpMkLst>
        </pc:grpChg>
        <pc:picChg chg="mod">
          <ac:chgData name="David Gibson" userId="84f16409-35aa-496c-9d5b-c573bc27627a" providerId="ADAL" clId="{E96B4F59-F5C5-472D-B77B-A4DA63A82F63}" dt="2023-01-30T09:49:01.184" v="790"/>
          <ac:picMkLst>
            <pc:docMk/>
            <pc:sldMasterMk cId="4246796539" sldId="2147483648"/>
            <ac:picMk id="8" creationId="{756208B5-826A-C534-5467-D0D94C7B9167}"/>
          </ac:picMkLst>
        </pc:picChg>
        <pc:picChg chg="add mod">
          <ac:chgData name="David Gibson" userId="84f16409-35aa-496c-9d5b-c573bc27627a" providerId="ADAL" clId="{E96B4F59-F5C5-472D-B77B-A4DA63A82F63}" dt="2023-01-30T09:49:01.184" v="790"/>
          <ac:picMkLst>
            <pc:docMk/>
            <pc:sldMasterMk cId="4246796539" sldId="2147483648"/>
            <ac:picMk id="39" creationId="{A70331D9-49E2-3D53-7447-00093AB533B3}"/>
          </ac:picMkLst>
        </pc:picChg>
        <pc:sldLayoutChg chg="addSp delSp modSp new mod replId">
          <pc:chgData name="David Gibson" userId="84f16409-35aa-496c-9d5b-c573bc27627a" providerId="ADAL" clId="{E96B4F59-F5C5-472D-B77B-A4DA63A82F63}" dt="2023-01-30T09:55:35.917" v="996" actId="14100"/>
          <pc:sldLayoutMkLst>
            <pc:docMk/>
            <pc:sldMasterMk cId="4246796539" sldId="2147483648"/>
            <pc:sldLayoutMk cId="266968547" sldId="2147483649"/>
          </pc:sldLayoutMkLst>
          <pc:spChg chg="del">
            <ac:chgData name="David Gibson" userId="84f16409-35aa-496c-9d5b-c573bc27627a" providerId="ADAL" clId="{E96B4F59-F5C5-472D-B77B-A4DA63A82F63}" dt="2023-01-30T09:53:20.199" v="909" actId="478"/>
            <ac:spMkLst>
              <pc:docMk/>
              <pc:sldMasterMk cId="4246796539" sldId="2147483648"/>
              <pc:sldLayoutMk cId="266968547" sldId="2147483649"/>
              <ac:spMk id="2" creationId="{54E77B1D-E6FD-76C2-2CE9-FC3FB8459826}"/>
            </ac:spMkLst>
          </pc:spChg>
          <pc:spChg chg="add del">
            <ac:chgData name="David Gibson" userId="84f16409-35aa-496c-9d5b-c573bc27627a" providerId="ADAL" clId="{E96B4F59-F5C5-472D-B77B-A4DA63A82F63}" dt="2023-01-30T09:49:42.199" v="792" actId="11529"/>
            <ac:spMkLst>
              <pc:docMk/>
              <pc:sldMasterMk cId="4246796539" sldId="2147483648"/>
              <pc:sldLayoutMk cId="266968547" sldId="2147483649"/>
              <ac:spMk id="3" creationId="{C7FE63E3-5D5D-D439-1C04-BAEB035ACC4B}"/>
            </ac:spMkLst>
          </pc:spChg>
          <pc:spChg chg="add mod">
            <ac:chgData name="David Gibson" userId="84f16409-35aa-496c-9d5b-c573bc27627a" providerId="ADAL" clId="{E96B4F59-F5C5-472D-B77B-A4DA63A82F63}" dt="2023-01-30T09:54:53.749" v="993" actId="1035"/>
            <ac:spMkLst>
              <pc:docMk/>
              <pc:sldMasterMk cId="4246796539" sldId="2147483648"/>
              <pc:sldLayoutMk cId="266968547" sldId="2147483649"/>
              <ac:spMk id="4" creationId="{39FDA5C1-329B-7055-0E34-EF30FBE169D0}"/>
            </ac:spMkLst>
          </pc:spChg>
          <pc:spChg chg="add mod">
            <ac:chgData name="David Gibson" userId="84f16409-35aa-496c-9d5b-c573bc27627a" providerId="ADAL" clId="{E96B4F59-F5C5-472D-B77B-A4DA63A82F63}" dt="2023-01-30T09:54:53.749" v="993" actId="1035"/>
            <ac:spMkLst>
              <pc:docMk/>
              <pc:sldMasterMk cId="4246796539" sldId="2147483648"/>
              <pc:sldLayoutMk cId="266968547" sldId="2147483649"/>
              <ac:spMk id="5" creationId="{4B2BE430-8432-E9E5-3E80-02BEAD26ED7E}"/>
            </ac:spMkLst>
          </pc:spChg>
          <pc:spChg chg="add mod">
            <ac:chgData name="David Gibson" userId="84f16409-35aa-496c-9d5b-c573bc27627a" providerId="ADAL" clId="{E96B4F59-F5C5-472D-B77B-A4DA63A82F63}" dt="2023-01-30T09:54:53.749" v="993" actId="1035"/>
            <ac:spMkLst>
              <pc:docMk/>
              <pc:sldMasterMk cId="4246796539" sldId="2147483648"/>
              <pc:sldLayoutMk cId="266968547" sldId="2147483649"/>
              <ac:spMk id="6" creationId="{43DCBF64-44F3-EF8A-2A67-F9F657A3E777}"/>
            </ac:spMkLst>
          </pc:spChg>
          <pc:spChg chg="add mod">
            <ac:chgData name="David Gibson" userId="84f16409-35aa-496c-9d5b-c573bc27627a" providerId="ADAL" clId="{E96B4F59-F5C5-472D-B77B-A4DA63A82F63}" dt="2023-01-30T09:54:53.749" v="993" actId="1035"/>
            <ac:spMkLst>
              <pc:docMk/>
              <pc:sldMasterMk cId="4246796539" sldId="2147483648"/>
              <pc:sldLayoutMk cId="266968547" sldId="2147483649"/>
              <ac:spMk id="7" creationId="{AD1AAED6-E2F1-57B3-8FB1-3BEBF4C2B125}"/>
            </ac:spMkLst>
          </pc:spChg>
          <pc:spChg chg="add mod">
            <ac:chgData name="David Gibson" userId="84f16409-35aa-496c-9d5b-c573bc27627a" providerId="ADAL" clId="{E96B4F59-F5C5-472D-B77B-A4DA63A82F63}" dt="2023-01-30T09:54:53.749" v="993" actId="1035"/>
            <ac:spMkLst>
              <pc:docMk/>
              <pc:sldMasterMk cId="4246796539" sldId="2147483648"/>
              <pc:sldLayoutMk cId="266968547" sldId="2147483649"/>
              <ac:spMk id="8" creationId="{0A4CB6C6-20EE-8B8D-95B0-1E43E88B085C}"/>
            </ac:spMkLst>
          </pc:spChg>
          <pc:spChg chg="add mod">
            <ac:chgData name="David Gibson" userId="84f16409-35aa-496c-9d5b-c573bc27627a" providerId="ADAL" clId="{E96B4F59-F5C5-472D-B77B-A4DA63A82F63}" dt="2023-01-30T09:54:53.749" v="993" actId="1035"/>
            <ac:spMkLst>
              <pc:docMk/>
              <pc:sldMasterMk cId="4246796539" sldId="2147483648"/>
              <pc:sldLayoutMk cId="266968547" sldId="2147483649"/>
              <ac:spMk id="9" creationId="{D724F88A-E316-5792-0FF3-B3396E452554}"/>
            </ac:spMkLst>
          </pc:spChg>
          <pc:spChg chg="add mod">
            <ac:chgData name="David Gibson" userId="84f16409-35aa-496c-9d5b-c573bc27627a" providerId="ADAL" clId="{E96B4F59-F5C5-472D-B77B-A4DA63A82F63}" dt="2023-01-30T09:54:53.749" v="993" actId="1035"/>
            <ac:spMkLst>
              <pc:docMk/>
              <pc:sldMasterMk cId="4246796539" sldId="2147483648"/>
              <pc:sldLayoutMk cId="266968547" sldId="2147483649"/>
              <ac:spMk id="10" creationId="{2A7D4893-DA71-0990-20BF-7D224A65EBC4}"/>
            </ac:spMkLst>
          </pc:spChg>
          <pc:spChg chg="add mod">
            <ac:chgData name="David Gibson" userId="84f16409-35aa-496c-9d5b-c573bc27627a" providerId="ADAL" clId="{E96B4F59-F5C5-472D-B77B-A4DA63A82F63}" dt="2023-01-30T09:54:53.749" v="993" actId="1035"/>
            <ac:spMkLst>
              <pc:docMk/>
              <pc:sldMasterMk cId="4246796539" sldId="2147483648"/>
              <pc:sldLayoutMk cId="266968547" sldId="2147483649"/>
              <ac:spMk id="11" creationId="{6FF1257B-4AD0-19E0-C518-13BEB735F685}"/>
            </ac:spMkLst>
          </pc:spChg>
          <pc:spChg chg="add mod">
            <ac:chgData name="David Gibson" userId="84f16409-35aa-496c-9d5b-c573bc27627a" providerId="ADAL" clId="{E96B4F59-F5C5-472D-B77B-A4DA63A82F63}" dt="2023-01-30T09:54:53.749" v="993" actId="1035"/>
            <ac:spMkLst>
              <pc:docMk/>
              <pc:sldMasterMk cId="4246796539" sldId="2147483648"/>
              <pc:sldLayoutMk cId="266968547" sldId="2147483649"/>
              <ac:spMk id="12" creationId="{4B99CD2A-F4FE-D933-71CC-EF458B9C4FCE}"/>
            </ac:spMkLst>
          </pc:spChg>
          <pc:spChg chg="add mod">
            <ac:chgData name="David Gibson" userId="84f16409-35aa-496c-9d5b-c573bc27627a" providerId="ADAL" clId="{E96B4F59-F5C5-472D-B77B-A4DA63A82F63}" dt="2023-01-30T09:54:53.749" v="993" actId="1035"/>
            <ac:spMkLst>
              <pc:docMk/>
              <pc:sldMasterMk cId="4246796539" sldId="2147483648"/>
              <pc:sldLayoutMk cId="266968547" sldId="2147483649"/>
              <ac:spMk id="13" creationId="{FD77E3EC-B60E-D5E3-9E9B-BE5384765E31}"/>
            </ac:spMkLst>
          </pc:spChg>
          <pc:spChg chg="add mod">
            <ac:chgData name="David Gibson" userId="84f16409-35aa-496c-9d5b-c573bc27627a" providerId="ADAL" clId="{E96B4F59-F5C5-472D-B77B-A4DA63A82F63}" dt="2023-01-30T09:54:53.749" v="993" actId="1035"/>
            <ac:spMkLst>
              <pc:docMk/>
              <pc:sldMasterMk cId="4246796539" sldId="2147483648"/>
              <pc:sldLayoutMk cId="266968547" sldId="2147483649"/>
              <ac:spMk id="14" creationId="{C8E38316-2406-3FBD-1FB8-AD9D1DF4298B}"/>
            </ac:spMkLst>
          </pc:spChg>
          <pc:spChg chg="add mod">
            <ac:chgData name="David Gibson" userId="84f16409-35aa-496c-9d5b-c573bc27627a" providerId="ADAL" clId="{E96B4F59-F5C5-472D-B77B-A4DA63A82F63}" dt="2023-01-30T09:54:53.749" v="993" actId="1035"/>
            <ac:spMkLst>
              <pc:docMk/>
              <pc:sldMasterMk cId="4246796539" sldId="2147483648"/>
              <pc:sldLayoutMk cId="266968547" sldId="2147483649"/>
              <ac:spMk id="15" creationId="{609E7977-D7F7-A478-6E23-27D1D0F3D4DC}"/>
            </ac:spMkLst>
          </pc:spChg>
          <pc:spChg chg="add mod">
            <ac:chgData name="David Gibson" userId="84f16409-35aa-496c-9d5b-c573bc27627a" providerId="ADAL" clId="{E96B4F59-F5C5-472D-B77B-A4DA63A82F63}" dt="2023-01-30T09:55:35.917" v="996" actId="14100"/>
            <ac:spMkLst>
              <pc:docMk/>
              <pc:sldMasterMk cId="4246796539" sldId="2147483648"/>
              <pc:sldLayoutMk cId="266968547" sldId="2147483649"/>
              <ac:spMk id="16" creationId="{C229F0F5-EE14-893C-7423-3FE95477F00C}"/>
            </ac:spMkLst>
          </pc:spChg>
          <pc:spChg chg="add mod">
            <ac:chgData name="David Gibson" userId="84f16409-35aa-496c-9d5b-c573bc27627a" providerId="ADAL" clId="{E96B4F59-F5C5-472D-B77B-A4DA63A82F63}" dt="2023-01-30T09:55:35.917" v="996" actId="14100"/>
            <ac:spMkLst>
              <pc:docMk/>
              <pc:sldMasterMk cId="4246796539" sldId="2147483648"/>
              <pc:sldLayoutMk cId="266968547" sldId="2147483649"/>
              <ac:spMk id="17" creationId="{DABD1A98-6B7A-31FF-E90A-44F9820D4922}"/>
            </ac:spMkLst>
          </pc:spChg>
          <pc:spChg chg="add mod">
            <ac:chgData name="David Gibson" userId="84f16409-35aa-496c-9d5b-c573bc27627a" providerId="ADAL" clId="{E96B4F59-F5C5-472D-B77B-A4DA63A82F63}" dt="2023-01-30T09:55:35.917" v="996" actId="14100"/>
            <ac:spMkLst>
              <pc:docMk/>
              <pc:sldMasterMk cId="4246796539" sldId="2147483648"/>
              <pc:sldLayoutMk cId="266968547" sldId="2147483649"/>
              <ac:spMk id="18" creationId="{E289B2F8-1928-F455-2F93-127DE4127887}"/>
            </ac:spMkLst>
          </pc:spChg>
          <pc:spChg chg="add mod">
            <ac:chgData name="David Gibson" userId="84f16409-35aa-496c-9d5b-c573bc27627a" providerId="ADAL" clId="{E96B4F59-F5C5-472D-B77B-A4DA63A82F63}" dt="2023-01-30T09:55:35.917" v="996" actId="14100"/>
            <ac:spMkLst>
              <pc:docMk/>
              <pc:sldMasterMk cId="4246796539" sldId="2147483648"/>
              <pc:sldLayoutMk cId="266968547" sldId="2147483649"/>
              <ac:spMk id="19" creationId="{D84B503E-F77A-F40E-9F5C-822AD6FFB98F}"/>
            </ac:spMkLst>
          </pc:spChg>
          <pc:spChg chg="add mod">
            <ac:chgData name="David Gibson" userId="84f16409-35aa-496c-9d5b-c573bc27627a" providerId="ADAL" clId="{E96B4F59-F5C5-472D-B77B-A4DA63A82F63}" dt="2023-01-30T09:55:35.917" v="996" actId="14100"/>
            <ac:spMkLst>
              <pc:docMk/>
              <pc:sldMasterMk cId="4246796539" sldId="2147483648"/>
              <pc:sldLayoutMk cId="266968547" sldId="2147483649"/>
              <ac:spMk id="20" creationId="{845C72A4-905B-325D-49D2-558FF4C60737}"/>
            </ac:spMkLst>
          </pc:spChg>
          <pc:spChg chg="add mod">
            <ac:chgData name="David Gibson" userId="84f16409-35aa-496c-9d5b-c573bc27627a" providerId="ADAL" clId="{E96B4F59-F5C5-472D-B77B-A4DA63A82F63}" dt="2023-01-30T09:55:35.917" v="996" actId="14100"/>
            <ac:spMkLst>
              <pc:docMk/>
              <pc:sldMasterMk cId="4246796539" sldId="2147483648"/>
              <pc:sldLayoutMk cId="266968547" sldId="2147483649"/>
              <ac:spMk id="21" creationId="{57C5F79A-BC5A-F06F-E19E-1B91447F1C5D}"/>
            </ac:spMkLst>
          </pc:spChg>
        </pc:sldLayoutChg>
        <pc:sldLayoutChg chg="del">
          <pc:chgData name="David Gibson" userId="84f16409-35aa-496c-9d5b-c573bc27627a" providerId="ADAL" clId="{E96B4F59-F5C5-472D-B77B-A4DA63A82F63}" dt="2023-01-30T09:48:50.447" v="778" actId="2696"/>
          <pc:sldLayoutMkLst>
            <pc:docMk/>
            <pc:sldMasterMk cId="4246796539" sldId="2147483648"/>
            <pc:sldLayoutMk cId="3868557075" sldId="2147483649"/>
          </pc:sldLayoutMkLst>
        </pc:sldLayoutChg>
        <pc:sldLayoutChg chg="del">
          <pc:chgData name="David Gibson" userId="84f16409-35aa-496c-9d5b-c573bc27627a" providerId="ADAL" clId="{E96B4F59-F5C5-472D-B77B-A4DA63A82F63}" dt="2023-01-30T09:48:50.604" v="779" actId="2696"/>
          <pc:sldLayoutMkLst>
            <pc:docMk/>
            <pc:sldMasterMk cId="4246796539" sldId="2147483648"/>
            <pc:sldLayoutMk cId="3199966337" sldId="2147483650"/>
          </pc:sldLayoutMkLst>
        </pc:sldLayoutChg>
        <pc:sldLayoutChg chg="del">
          <pc:chgData name="David Gibson" userId="84f16409-35aa-496c-9d5b-c573bc27627a" providerId="ADAL" clId="{E96B4F59-F5C5-472D-B77B-A4DA63A82F63}" dt="2023-01-30T09:48:51.106" v="780" actId="2696"/>
          <pc:sldLayoutMkLst>
            <pc:docMk/>
            <pc:sldMasterMk cId="4246796539" sldId="2147483648"/>
            <pc:sldLayoutMk cId="3957506354" sldId="2147483651"/>
          </pc:sldLayoutMkLst>
        </pc:sldLayoutChg>
        <pc:sldLayoutChg chg="del">
          <pc:chgData name="David Gibson" userId="84f16409-35aa-496c-9d5b-c573bc27627a" providerId="ADAL" clId="{E96B4F59-F5C5-472D-B77B-A4DA63A82F63}" dt="2023-01-30T09:48:51.122" v="781" actId="2696"/>
          <pc:sldLayoutMkLst>
            <pc:docMk/>
            <pc:sldMasterMk cId="4246796539" sldId="2147483648"/>
            <pc:sldLayoutMk cId="713245022" sldId="2147483652"/>
          </pc:sldLayoutMkLst>
        </pc:sldLayoutChg>
        <pc:sldLayoutChg chg="del">
          <pc:chgData name="David Gibson" userId="84f16409-35aa-496c-9d5b-c573bc27627a" providerId="ADAL" clId="{E96B4F59-F5C5-472D-B77B-A4DA63A82F63}" dt="2023-01-30T09:48:51.169" v="782" actId="2696"/>
          <pc:sldLayoutMkLst>
            <pc:docMk/>
            <pc:sldMasterMk cId="4246796539" sldId="2147483648"/>
            <pc:sldLayoutMk cId="2559721912" sldId="2147483653"/>
          </pc:sldLayoutMkLst>
        </pc:sldLayoutChg>
        <pc:sldLayoutChg chg="del">
          <pc:chgData name="David Gibson" userId="84f16409-35aa-496c-9d5b-c573bc27627a" providerId="ADAL" clId="{E96B4F59-F5C5-472D-B77B-A4DA63A82F63}" dt="2023-01-30T09:48:51.184" v="783" actId="2696"/>
          <pc:sldLayoutMkLst>
            <pc:docMk/>
            <pc:sldMasterMk cId="4246796539" sldId="2147483648"/>
            <pc:sldLayoutMk cId="1358318525" sldId="2147483654"/>
          </pc:sldLayoutMkLst>
        </pc:sldLayoutChg>
        <pc:sldLayoutChg chg="del">
          <pc:chgData name="David Gibson" userId="84f16409-35aa-496c-9d5b-c573bc27627a" providerId="ADAL" clId="{E96B4F59-F5C5-472D-B77B-A4DA63A82F63}" dt="2023-01-30T09:48:51.215" v="784" actId="2696"/>
          <pc:sldLayoutMkLst>
            <pc:docMk/>
            <pc:sldMasterMk cId="4246796539" sldId="2147483648"/>
            <pc:sldLayoutMk cId="2665396396" sldId="2147483655"/>
          </pc:sldLayoutMkLst>
        </pc:sldLayoutChg>
        <pc:sldLayoutChg chg="del">
          <pc:chgData name="David Gibson" userId="84f16409-35aa-496c-9d5b-c573bc27627a" providerId="ADAL" clId="{E96B4F59-F5C5-472D-B77B-A4DA63A82F63}" dt="2023-01-30T09:48:51.254" v="785" actId="2696"/>
          <pc:sldLayoutMkLst>
            <pc:docMk/>
            <pc:sldMasterMk cId="4246796539" sldId="2147483648"/>
            <pc:sldLayoutMk cId="20039028" sldId="2147483656"/>
          </pc:sldLayoutMkLst>
        </pc:sldLayoutChg>
        <pc:sldLayoutChg chg="del">
          <pc:chgData name="David Gibson" userId="84f16409-35aa-496c-9d5b-c573bc27627a" providerId="ADAL" clId="{E96B4F59-F5C5-472D-B77B-A4DA63A82F63}" dt="2023-01-30T09:48:51.271" v="786" actId="2696"/>
          <pc:sldLayoutMkLst>
            <pc:docMk/>
            <pc:sldMasterMk cId="4246796539" sldId="2147483648"/>
            <pc:sldLayoutMk cId="1459144535" sldId="2147483657"/>
          </pc:sldLayoutMkLst>
        </pc:sldLayoutChg>
        <pc:sldLayoutChg chg="del">
          <pc:chgData name="David Gibson" userId="84f16409-35aa-496c-9d5b-c573bc27627a" providerId="ADAL" clId="{E96B4F59-F5C5-472D-B77B-A4DA63A82F63}" dt="2023-01-30T09:48:51.303" v="787" actId="2696"/>
          <pc:sldLayoutMkLst>
            <pc:docMk/>
            <pc:sldMasterMk cId="4246796539" sldId="2147483648"/>
            <pc:sldLayoutMk cId="2048046840" sldId="2147483658"/>
          </pc:sldLayoutMkLst>
        </pc:sldLayoutChg>
        <pc:sldLayoutChg chg="del">
          <pc:chgData name="David Gibson" userId="84f16409-35aa-496c-9d5b-c573bc27627a" providerId="ADAL" clId="{E96B4F59-F5C5-472D-B77B-A4DA63A82F63}" dt="2023-01-30T09:48:51.326" v="788" actId="2696"/>
          <pc:sldLayoutMkLst>
            <pc:docMk/>
            <pc:sldMasterMk cId="4246796539" sldId="2147483648"/>
            <pc:sldLayoutMk cId="840432070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FDA5C1-329B-7055-0E34-EF30FBE169D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35063" y="2255603"/>
            <a:ext cx="1725612" cy="947737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1400"/>
            </a:lvl1pPr>
          </a:lstStyle>
          <a:p>
            <a:pPr lvl="0"/>
            <a:r>
              <a:rPr lang="en-GB" sz="1400" dirty="0"/>
              <a:t>Click here to add notes</a:t>
            </a:r>
            <a:endParaRPr lang="en-GB" dirty="0"/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4B2BE430-8432-E9E5-3E80-02BEAD26ED7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985596" y="2255602"/>
            <a:ext cx="1725612" cy="947737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1400"/>
            </a:lvl1pPr>
          </a:lstStyle>
          <a:p>
            <a:pPr lvl="0"/>
            <a:r>
              <a:rPr lang="en-GB" sz="1400" dirty="0"/>
              <a:t>Click here to add notes</a:t>
            </a:r>
            <a:endParaRPr lang="en-GB" dirty="0"/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43DCBF64-44F3-EF8A-2A67-F9F657A3E77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836129" y="2255601"/>
            <a:ext cx="1725612" cy="947737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1400"/>
            </a:lvl1pPr>
          </a:lstStyle>
          <a:p>
            <a:pPr lvl="0"/>
            <a:r>
              <a:rPr lang="en-GB" sz="1400" dirty="0"/>
              <a:t>Click here to add notes</a:t>
            </a:r>
            <a:endParaRPr lang="en-GB" dirty="0"/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AD1AAED6-E2F1-57B3-8FB1-3BEBF4C2B12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696040" y="2255600"/>
            <a:ext cx="1725612" cy="947737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1400"/>
            </a:lvl1pPr>
          </a:lstStyle>
          <a:p>
            <a:pPr lvl="0"/>
            <a:r>
              <a:rPr lang="en-GB" sz="1400" dirty="0"/>
              <a:t>Click here to add notes</a:t>
            </a:r>
            <a:endParaRPr lang="en-GB" dirty="0"/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0A4CB6C6-20EE-8B8D-95B0-1E43E88B085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560644" y="2255599"/>
            <a:ext cx="1725612" cy="947737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1400"/>
            </a:lvl1pPr>
          </a:lstStyle>
          <a:p>
            <a:pPr lvl="0"/>
            <a:r>
              <a:rPr lang="en-GB" sz="1400" dirty="0"/>
              <a:t>Click here to add notes</a:t>
            </a:r>
            <a:endParaRPr lang="en-GB" dirty="0"/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D724F88A-E316-5792-0FF3-B3396E45255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0414339" y="2255598"/>
            <a:ext cx="1725612" cy="947737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1400"/>
            </a:lvl1pPr>
          </a:lstStyle>
          <a:p>
            <a:pPr lvl="0"/>
            <a:r>
              <a:rPr lang="en-GB" sz="1400" dirty="0"/>
              <a:t>Click here to add notes</a:t>
            </a:r>
            <a:endParaRPr lang="en-GB" dirty="0"/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2A7D4893-DA71-0990-20BF-7D224A65EBC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35063" y="3425567"/>
            <a:ext cx="1725612" cy="947737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1400"/>
            </a:lvl1pPr>
          </a:lstStyle>
          <a:p>
            <a:pPr lvl="0"/>
            <a:r>
              <a:rPr lang="en-GB" sz="1400" dirty="0"/>
              <a:t>Click here to add notes</a:t>
            </a:r>
            <a:endParaRPr lang="en-GB" dirty="0"/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6FF1257B-4AD0-19E0-C518-13BEB735F685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985596" y="3425566"/>
            <a:ext cx="1725612" cy="947737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1400"/>
            </a:lvl1pPr>
          </a:lstStyle>
          <a:p>
            <a:pPr lvl="0"/>
            <a:r>
              <a:rPr lang="en-GB" sz="1400" dirty="0"/>
              <a:t>Click here to add notes</a:t>
            </a:r>
            <a:endParaRPr lang="en-GB" dirty="0"/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4B99CD2A-F4FE-D933-71CC-EF458B9C4FC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836129" y="3425565"/>
            <a:ext cx="1725612" cy="947737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1400"/>
            </a:lvl1pPr>
          </a:lstStyle>
          <a:p>
            <a:pPr lvl="0"/>
            <a:r>
              <a:rPr lang="en-GB" sz="1400" dirty="0"/>
              <a:t>Click here to add notes</a:t>
            </a:r>
            <a:endParaRPr lang="en-GB" dirty="0"/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FD77E3EC-B60E-D5E3-9E9B-BE5384765E3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696040" y="3425564"/>
            <a:ext cx="1725612" cy="947737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1400"/>
            </a:lvl1pPr>
          </a:lstStyle>
          <a:p>
            <a:pPr lvl="0"/>
            <a:r>
              <a:rPr lang="en-GB" sz="1400" dirty="0"/>
              <a:t>Click here to add notes</a:t>
            </a:r>
            <a:endParaRPr lang="en-GB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C8E38316-2406-3FBD-1FB8-AD9D1DF4298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560644" y="3425563"/>
            <a:ext cx="1725612" cy="947737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1400"/>
            </a:lvl1pPr>
          </a:lstStyle>
          <a:p>
            <a:pPr lvl="0"/>
            <a:r>
              <a:rPr lang="en-GB" sz="1400" dirty="0"/>
              <a:t>Click here to add notes</a:t>
            </a:r>
            <a:endParaRPr lang="en-GB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609E7977-D7F7-A478-6E23-27D1D0F3D4DC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0414339" y="3425562"/>
            <a:ext cx="1725612" cy="947737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1400"/>
            </a:lvl1pPr>
          </a:lstStyle>
          <a:p>
            <a:pPr lvl="0"/>
            <a:r>
              <a:rPr lang="en-GB" sz="1400" dirty="0"/>
              <a:t>Click here to add notes</a:t>
            </a:r>
            <a:endParaRPr lang="en-GB" dirty="0"/>
          </a:p>
        </p:txBody>
      </p:sp>
      <p:sp>
        <p:nvSpPr>
          <p:cNvPr id="16" name="Text Placeholder 3">
            <a:extLst>
              <a:ext uri="{FF2B5EF4-FFF2-40B4-BE49-F238E27FC236}">
                <a16:creationId xmlns:a16="http://schemas.microsoft.com/office/drawing/2014/main" id="{C229F0F5-EE14-893C-7423-3FE95477F00C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130374" y="4576774"/>
            <a:ext cx="1725612" cy="1688043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1400"/>
            </a:lvl1pPr>
          </a:lstStyle>
          <a:p>
            <a:pPr lvl="0"/>
            <a:r>
              <a:rPr lang="en-GB" sz="1400" dirty="0"/>
              <a:t>Click here to add notes</a:t>
            </a:r>
            <a:endParaRPr lang="en-GB" dirty="0"/>
          </a:p>
        </p:txBody>
      </p:sp>
      <p:sp>
        <p:nvSpPr>
          <p:cNvPr id="17" name="Text Placeholder 3">
            <a:extLst>
              <a:ext uri="{FF2B5EF4-FFF2-40B4-BE49-F238E27FC236}">
                <a16:creationId xmlns:a16="http://schemas.microsoft.com/office/drawing/2014/main" id="{DABD1A98-6B7A-31FF-E90A-44F9820D4922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980907" y="4576773"/>
            <a:ext cx="1725612" cy="1688043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1400"/>
            </a:lvl1pPr>
          </a:lstStyle>
          <a:p>
            <a:pPr lvl="0"/>
            <a:r>
              <a:rPr lang="en-GB" sz="1400" dirty="0"/>
              <a:t>Click here to add notes</a:t>
            </a:r>
            <a:endParaRPr lang="en-GB" dirty="0"/>
          </a:p>
        </p:txBody>
      </p: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E289B2F8-1928-F455-2F93-127DE4127887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831440" y="4576772"/>
            <a:ext cx="1725612" cy="1688043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1400"/>
            </a:lvl1pPr>
          </a:lstStyle>
          <a:p>
            <a:pPr lvl="0"/>
            <a:r>
              <a:rPr lang="en-GB" sz="1400" dirty="0"/>
              <a:t>Click here to add notes</a:t>
            </a:r>
            <a:endParaRPr lang="en-GB" dirty="0"/>
          </a:p>
        </p:txBody>
      </p:sp>
      <p:sp>
        <p:nvSpPr>
          <p:cNvPr id="19" name="Text Placeholder 3">
            <a:extLst>
              <a:ext uri="{FF2B5EF4-FFF2-40B4-BE49-F238E27FC236}">
                <a16:creationId xmlns:a16="http://schemas.microsoft.com/office/drawing/2014/main" id="{D84B503E-F77A-F40E-9F5C-822AD6FFB98F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6691351" y="4576771"/>
            <a:ext cx="1725612" cy="1688043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1400"/>
            </a:lvl1pPr>
          </a:lstStyle>
          <a:p>
            <a:pPr lvl="0"/>
            <a:r>
              <a:rPr lang="en-GB" sz="1400" dirty="0"/>
              <a:t>Click here to add notes</a:t>
            </a:r>
            <a:endParaRPr lang="en-GB" dirty="0"/>
          </a:p>
        </p:txBody>
      </p:sp>
      <p:sp>
        <p:nvSpPr>
          <p:cNvPr id="20" name="Text Placeholder 3">
            <a:extLst>
              <a:ext uri="{FF2B5EF4-FFF2-40B4-BE49-F238E27FC236}">
                <a16:creationId xmlns:a16="http://schemas.microsoft.com/office/drawing/2014/main" id="{845C72A4-905B-325D-49D2-558FF4C6073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555955" y="4576770"/>
            <a:ext cx="1725612" cy="1688043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1400"/>
            </a:lvl1pPr>
          </a:lstStyle>
          <a:p>
            <a:pPr lvl="0"/>
            <a:r>
              <a:rPr lang="en-GB" sz="1400" dirty="0"/>
              <a:t>Click here to add notes</a:t>
            </a:r>
            <a:endParaRPr lang="en-GB" dirty="0"/>
          </a:p>
        </p:txBody>
      </p:sp>
      <p:sp>
        <p:nvSpPr>
          <p:cNvPr id="21" name="Text Placeholder 3">
            <a:extLst>
              <a:ext uri="{FF2B5EF4-FFF2-40B4-BE49-F238E27FC236}">
                <a16:creationId xmlns:a16="http://schemas.microsoft.com/office/drawing/2014/main" id="{57C5F79A-BC5A-F06F-E19E-1B91447F1C5D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0409650" y="4576769"/>
            <a:ext cx="1725612" cy="1688043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1400"/>
            </a:lvl1pPr>
          </a:lstStyle>
          <a:p>
            <a:pPr lvl="0"/>
            <a:r>
              <a:rPr lang="en-GB" sz="1400" dirty="0"/>
              <a:t>Click here to add notes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6968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304DD01D-CE8B-C875-1ADB-6A66F620CCA3}"/>
              </a:ext>
            </a:extLst>
          </p:cNvPr>
          <p:cNvGrpSpPr/>
          <p:nvPr userDrawn="1"/>
        </p:nvGrpSpPr>
        <p:grpSpPr>
          <a:xfrm>
            <a:off x="0" y="0"/>
            <a:ext cx="12192000" cy="1109811"/>
            <a:chOff x="0" y="0"/>
            <a:chExt cx="12192000" cy="1109811"/>
          </a:xfrm>
        </p:grpSpPr>
        <p:pic>
          <p:nvPicPr>
            <p:cNvPr id="8" name="Picture 7" descr="A close up of a compass&#10;&#10;Description automatically generated with medium confidence">
              <a:extLst>
                <a:ext uri="{FF2B5EF4-FFF2-40B4-BE49-F238E27FC236}">
                  <a16:creationId xmlns:a16="http://schemas.microsoft.com/office/drawing/2014/main" id="{756208B5-826A-C534-5467-D0D94C7B916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814560" y="0"/>
              <a:ext cx="2377440" cy="1109811"/>
            </a:xfrm>
            <a:prstGeom prst="rect">
              <a:avLst/>
            </a:prstGeom>
          </p:spPr>
        </p:pic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037BC110-59EE-CD8E-6E40-E77B7FDEEF77}"/>
                </a:ext>
              </a:extLst>
            </p:cNvPr>
            <p:cNvSpPr/>
            <p:nvPr/>
          </p:nvSpPr>
          <p:spPr>
            <a:xfrm>
              <a:off x="0" y="0"/>
              <a:ext cx="9814560" cy="1108800"/>
            </a:xfrm>
            <a:prstGeom prst="rect">
              <a:avLst/>
            </a:prstGeom>
            <a:solidFill>
              <a:srgbClr val="1C1C1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D8BBCA48-389C-4835-D1DD-E0004E30577D}"/>
              </a:ext>
            </a:extLst>
          </p:cNvPr>
          <p:cNvSpPr txBox="1"/>
          <p:nvPr userDrawn="1"/>
        </p:nvSpPr>
        <p:spPr>
          <a:xfrm>
            <a:off x="0" y="-125301"/>
            <a:ext cx="1081212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chemeClr val="bg1"/>
                </a:solidFill>
              </a:rPr>
              <a:t>From Training Provider To Trusted Advisor</a:t>
            </a:r>
          </a:p>
          <a:p>
            <a:r>
              <a:rPr lang="en-GB" sz="2400" i="1" dirty="0">
                <a:solidFill>
                  <a:srgbClr val="ED7D31"/>
                </a:solidFill>
              </a:rPr>
              <a:t>6 Key Differences And How To Use Them To Move From Provider To Advisor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60B320C-31F4-23F8-8C13-B095C73BAFE4}"/>
              </a:ext>
            </a:extLst>
          </p:cNvPr>
          <p:cNvSpPr/>
          <p:nvPr userDrawn="1"/>
        </p:nvSpPr>
        <p:spPr>
          <a:xfrm>
            <a:off x="1134789" y="1331750"/>
            <a:ext cx="1711568" cy="712763"/>
          </a:xfrm>
          <a:prstGeom prst="rect">
            <a:avLst/>
          </a:prstGeom>
          <a:solidFill>
            <a:srgbClr val="2646B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rgbClr val="ED7D31"/>
                </a:solidFill>
              </a:rPr>
              <a:t>Focus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769E1A5-6D86-57A1-2522-4AE7AE1C12DD}"/>
              </a:ext>
            </a:extLst>
          </p:cNvPr>
          <p:cNvSpPr/>
          <p:nvPr userDrawn="1"/>
        </p:nvSpPr>
        <p:spPr>
          <a:xfrm>
            <a:off x="2987973" y="1331750"/>
            <a:ext cx="1711568" cy="712763"/>
          </a:xfrm>
          <a:prstGeom prst="rect">
            <a:avLst/>
          </a:prstGeom>
          <a:solidFill>
            <a:srgbClr val="2646B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rgbClr val="ED7D31"/>
                </a:solidFill>
              </a:rPr>
              <a:t>Assessment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02B2DA8-8559-BA09-5035-8F0BA3943748}"/>
              </a:ext>
            </a:extLst>
          </p:cNvPr>
          <p:cNvSpPr/>
          <p:nvPr userDrawn="1"/>
        </p:nvSpPr>
        <p:spPr>
          <a:xfrm>
            <a:off x="4841157" y="1331750"/>
            <a:ext cx="1711568" cy="712763"/>
          </a:xfrm>
          <a:prstGeom prst="rect">
            <a:avLst/>
          </a:prstGeom>
          <a:solidFill>
            <a:srgbClr val="2646B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rgbClr val="ED7D31"/>
                </a:solidFill>
              </a:rPr>
              <a:t>Output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90D9EC9-5525-23E0-BF65-322F52A6A9D3}"/>
              </a:ext>
            </a:extLst>
          </p:cNvPr>
          <p:cNvSpPr/>
          <p:nvPr userDrawn="1"/>
        </p:nvSpPr>
        <p:spPr>
          <a:xfrm>
            <a:off x="6699030" y="1331750"/>
            <a:ext cx="1711568" cy="712763"/>
          </a:xfrm>
          <a:prstGeom prst="rect">
            <a:avLst/>
          </a:prstGeom>
          <a:solidFill>
            <a:srgbClr val="2646B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rgbClr val="ED7D31"/>
                </a:solidFill>
              </a:rPr>
              <a:t>Accountability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7025789-B431-56B5-9198-795DE403F7B0}"/>
              </a:ext>
            </a:extLst>
          </p:cNvPr>
          <p:cNvSpPr/>
          <p:nvPr userDrawn="1"/>
        </p:nvSpPr>
        <p:spPr>
          <a:xfrm>
            <a:off x="8547525" y="1331750"/>
            <a:ext cx="1711568" cy="712763"/>
          </a:xfrm>
          <a:prstGeom prst="rect">
            <a:avLst/>
          </a:prstGeom>
          <a:solidFill>
            <a:srgbClr val="2646B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rgbClr val="ED7D31"/>
                </a:solidFill>
              </a:rPr>
              <a:t>Measure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54AEE48-749F-A8C1-C29F-D8F0E6D2E540}"/>
              </a:ext>
            </a:extLst>
          </p:cNvPr>
          <p:cNvSpPr/>
          <p:nvPr userDrawn="1"/>
        </p:nvSpPr>
        <p:spPr>
          <a:xfrm>
            <a:off x="10400710" y="1331750"/>
            <a:ext cx="1711568" cy="712763"/>
          </a:xfrm>
          <a:prstGeom prst="rect">
            <a:avLst/>
          </a:prstGeom>
          <a:solidFill>
            <a:srgbClr val="2646B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rgbClr val="ED7D31"/>
                </a:solidFill>
              </a:rPr>
              <a:t>Organisational Goals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647FF21-0958-7F6E-9F91-75EE245CE2C8}"/>
              </a:ext>
            </a:extLst>
          </p:cNvPr>
          <p:cNvSpPr txBox="1"/>
          <p:nvPr userDrawn="1"/>
        </p:nvSpPr>
        <p:spPr>
          <a:xfrm>
            <a:off x="20563" y="2380230"/>
            <a:ext cx="108965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2000" b="1" dirty="0">
                <a:solidFill>
                  <a:srgbClr val="2646BE"/>
                </a:solidFill>
              </a:rPr>
              <a:t>Training</a:t>
            </a:r>
          </a:p>
          <a:p>
            <a:pPr algn="r"/>
            <a:r>
              <a:rPr lang="en-GB" sz="2000" b="1" dirty="0">
                <a:solidFill>
                  <a:srgbClr val="2646BE"/>
                </a:solidFill>
              </a:rPr>
              <a:t>Provider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6371F43-FEA6-6774-1595-A99DDD9DEA47}"/>
              </a:ext>
            </a:extLst>
          </p:cNvPr>
          <p:cNvSpPr txBox="1"/>
          <p:nvPr userDrawn="1"/>
        </p:nvSpPr>
        <p:spPr>
          <a:xfrm>
            <a:off x="116037" y="3535595"/>
            <a:ext cx="99418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2000" b="1" dirty="0">
                <a:solidFill>
                  <a:srgbClr val="2646BE"/>
                </a:solidFill>
              </a:rPr>
              <a:t>Trusted</a:t>
            </a:r>
          </a:p>
          <a:p>
            <a:pPr algn="r"/>
            <a:r>
              <a:rPr lang="en-GB" sz="2000" b="1" dirty="0">
                <a:solidFill>
                  <a:srgbClr val="2646BE"/>
                </a:solidFill>
              </a:rPr>
              <a:t>Advisor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843303E-8516-39F1-5991-3E6D2FC51C51}"/>
              </a:ext>
            </a:extLst>
          </p:cNvPr>
          <p:cNvSpPr txBox="1"/>
          <p:nvPr userDrawn="1"/>
        </p:nvSpPr>
        <p:spPr>
          <a:xfrm>
            <a:off x="133671" y="4997793"/>
            <a:ext cx="97654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2000" b="1" dirty="0">
                <a:solidFill>
                  <a:srgbClr val="2646BE"/>
                </a:solidFill>
              </a:rPr>
              <a:t>My</a:t>
            </a:r>
          </a:p>
          <a:p>
            <a:pPr algn="r"/>
            <a:r>
              <a:rPr lang="en-GB" sz="2000" b="1" dirty="0">
                <a:solidFill>
                  <a:srgbClr val="2646BE"/>
                </a:solidFill>
              </a:rPr>
              <a:t>Actions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6CFA9295-8FAE-E8B8-55F9-B3F8FA4FA7D5}"/>
              </a:ext>
            </a:extLst>
          </p:cNvPr>
          <p:cNvSpPr/>
          <p:nvPr userDrawn="1"/>
        </p:nvSpPr>
        <p:spPr>
          <a:xfrm>
            <a:off x="1134789" y="2262567"/>
            <a:ext cx="1711568" cy="94684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48B961D-BA90-82DE-722A-821723DE9FAA}"/>
              </a:ext>
            </a:extLst>
          </p:cNvPr>
          <p:cNvSpPr/>
          <p:nvPr userDrawn="1"/>
        </p:nvSpPr>
        <p:spPr>
          <a:xfrm>
            <a:off x="2987973" y="2262567"/>
            <a:ext cx="1711568" cy="94684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4D97661-8607-3126-4B94-F2B0E2D7BD9E}"/>
              </a:ext>
            </a:extLst>
          </p:cNvPr>
          <p:cNvSpPr/>
          <p:nvPr userDrawn="1"/>
        </p:nvSpPr>
        <p:spPr>
          <a:xfrm>
            <a:off x="4841157" y="2262567"/>
            <a:ext cx="1711568" cy="94684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27AC626-7191-E501-F505-0C944D6F911E}"/>
              </a:ext>
            </a:extLst>
          </p:cNvPr>
          <p:cNvSpPr/>
          <p:nvPr userDrawn="1"/>
        </p:nvSpPr>
        <p:spPr>
          <a:xfrm>
            <a:off x="6699030" y="2262567"/>
            <a:ext cx="1711568" cy="94684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6FF60DE4-E296-81F8-21EB-20B51D1C444E}"/>
              </a:ext>
            </a:extLst>
          </p:cNvPr>
          <p:cNvSpPr/>
          <p:nvPr userDrawn="1"/>
        </p:nvSpPr>
        <p:spPr>
          <a:xfrm>
            <a:off x="8547525" y="2262567"/>
            <a:ext cx="1711568" cy="94684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F9A72DD-232D-A71E-708C-690AFEDF1D4A}"/>
              </a:ext>
            </a:extLst>
          </p:cNvPr>
          <p:cNvSpPr/>
          <p:nvPr userDrawn="1"/>
        </p:nvSpPr>
        <p:spPr>
          <a:xfrm>
            <a:off x="10400710" y="2262567"/>
            <a:ext cx="1711568" cy="94684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206E8A7F-410D-04E8-952E-D29A45541AD3}"/>
              </a:ext>
            </a:extLst>
          </p:cNvPr>
          <p:cNvSpPr/>
          <p:nvPr userDrawn="1"/>
        </p:nvSpPr>
        <p:spPr>
          <a:xfrm>
            <a:off x="1134789" y="3416116"/>
            <a:ext cx="1711568" cy="94684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9EBA0F9A-6FBE-23B3-55FE-C4047C901D3D}"/>
              </a:ext>
            </a:extLst>
          </p:cNvPr>
          <p:cNvSpPr/>
          <p:nvPr userDrawn="1"/>
        </p:nvSpPr>
        <p:spPr>
          <a:xfrm>
            <a:off x="2987973" y="3416116"/>
            <a:ext cx="1711568" cy="94684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E34B8F79-4614-C648-A9AF-A6A0E458D80F}"/>
              </a:ext>
            </a:extLst>
          </p:cNvPr>
          <p:cNvSpPr/>
          <p:nvPr userDrawn="1"/>
        </p:nvSpPr>
        <p:spPr>
          <a:xfrm>
            <a:off x="4841157" y="3416116"/>
            <a:ext cx="1711568" cy="94684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0F30DED4-6FB4-746B-027B-56434DAC236D}"/>
              </a:ext>
            </a:extLst>
          </p:cNvPr>
          <p:cNvSpPr/>
          <p:nvPr userDrawn="1"/>
        </p:nvSpPr>
        <p:spPr>
          <a:xfrm>
            <a:off x="6699030" y="3416116"/>
            <a:ext cx="1711568" cy="94684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85151484-3514-E52C-D55D-96E52EAC3548}"/>
              </a:ext>
            </a:extLst>
          </p:cNvPr>
          <p:cNvSpPr/>
          <p:nvPr userDrawn="1"/>
        </p:nvSpPr>
        <p:spPr>
          <a:xfrm>
            <a:off x="8547525" y="3416116"/>
            <a:ext cx="1711568" cy="94684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13E0AD6E-F3CE-C923-C8F4-9F13F3BE271C}"/>
              </a:ext>
            </a:extLst>
          </p:cNvPr>
          <p:cNvSpPr/>
          <p:nvPr userDrawn="1"/>
        </p:nvSpPr>
        <p:spPr>
          <a:xfrm>
            <a:off x="10400710" y="3416116"/>
            <a:ext cx="1711568" cy="94684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FE6E369E-AB12-969D-0085-868EADF29341}"/>
              </a:ext>
            </a:extLst>
          </p:cNvPr>
          <p:cNvSpPr/>
          <p:nvPr userDrawn="1"/>
        </p:nvSpPr>
        <p:spPr>
          <a:xfrm>
            <a:off x="1134789" y="4569666"/>
            <a:ext cx="1711568" cy="171390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44269E68-D996-B578-0260-8A25A5990682}"/>
              </a:ext>
            </a:extLst>
          </p:cNvPr>
          <p:cNvSpPr/>
          <p:nvPr userDrawn="1"/>
        </p:nvSpPr>
        <p:spPr>
          <a:xfrm>
            <a:off x="2987973" y="4569666"/>
            <a:ext cx="1711568" cy="171390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17AF512E-DC3F-4A79-000F-C25F06C0D49F}"/>
              </a:ext>
            </a:extLst>
          </p:cNvPr>
          <p:cNvSpPr/>
          <p:nvPr userDrawn="1"/>
        </p:nvSpPr>
        <p:spPr>
          <a:xfrm>
            <a:off x="4841157" y="4569666"/>
            <a:ext cx="1711568" cy="171390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92AFCB80-E9AA-162A-CC33-3EA502A7B487}"/>
              </a:ext>
            </a:extLst>
          </p:cNvPr>
          <p:cNvSpPr/>
          <p:nvPr userDrawn="1"/>
        </p:nvSpPr>
        <p:spPr>
          <a:xfrm>
            <a:off x="6699030" y="4569666"/>
            <a:ext cx="1711568" cy="171390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F0C10420-9B53-1BAB-3DDA-04A94022750A}"/>
              </a:ext>
            </a:extLst>
          </p:cNvPr>
          <p:cNvSpPr/>
          <p:nvPr userDrawn="1"/>
        </p:nvSpPr>
        <p:spPr>
          <a:xfrm>
            <a:off x="8547525" y="4569666"/>
            <a:ext cx="1711568" cy="171390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6B25CE44-214A-AC24-B621-CE313C371531}"/>
              </a:ext>
            </a:extLst>
          </p:cNvPr>
          <p:cNvSpPr/>
          <p:nvPr userDrawn="1"/>
        </p:nvSpPr>
        <p:spPr>
          <a:xfrm>
            <a:off x="10400710" y="4569666"/>
            <a:ext cx="1711568" cy="171390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0A2B35D1-5545-FE96-8622-9F0480BBBCA5}"/>
              </a:ext>
            </a:extLst>
          </p:cNvPr>
          <p:cNvSpPr txBox="1"/>
          <p:nvPr userDrawn="1"/>
        </p:nvSpPr>
        <p:spPr>
          <a:xfrm>
            <a:off x="0" y="6471135"/>
            <a:ext cx="12192000" cy="400110"/>
          </a:xfrm>
          <a:prstGeom prst="rect">
            <a:avLst/>
          </a:prstGeom>
          <a:solidFill>
            <a:srgbClr val="1A1A1A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000" dirty="0">
                <a:solidFill>
                  <a:schemeClr val="bg1"/>
                </a:solidFill>
              </a:rPr>
              <a:t>Cause-Conscious </a:t>
            </a:r>
            <a:r>
              <a:rPr lang="en-GB" sz="2000" b="1" dirty="0">
                <a:solidFill>
                  <a:srgbClr val="ED7D31"/>
                </a:solidFill>
              </a:rPr>
              <a:t>Not</a:t>
            </a:r>
            <a:r>
              <a:rPr lang="en-GB" sz="2000" dirty="0">
                <a:solidFill>
                  <a:schemeClr val="bg1"/>
                </a:solidFill>
              </a:rPr>
              <a:t> Solution-Focused</a:t>
            </a:r>
          </a:p>
        </p:txBody>
      </p:sp>
      <p:pic>
        <p:nvPicPr>
          <p:cNvPr id="39" name="Picture 38" descr="Logo&#10;&#10;Description automatically generated with medium confidence">
            <a:extLst>
              <a:ext uri="{FF2B5EF4-FFF2-40B4-BE49-F238E27FC236}">
                <a16:creationId xmlns:a16="http://schemas.microsoft.com/office/drawing/2014/main" id="{A70331D9-49E2-3D53-7447-00093AB533B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70783" y="6458650"/>
            <a:ext cx="421217" cy="421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67965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E966C5C-3D25-DBAF-99C0-BA56B7A1746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E94425-6D3A-B9B5-8CBA-40DAB76E2D4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AFB629-1219-1C5F-1C88-31C9207A49A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7C0813B-05B3-80FC-53F6-92D390D393E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58674EC-367E-FCF5-50EF-F2B187982CD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605035B-B01C-84FB-3052-B2156FC875E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71850402-C3E0-D3E8-980A-E73ABC156FC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D16E2981-59BD-36F9-E5A0-A047A8096209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BCCB0381-C08F-2307-7797-DF1B4494401C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4BBAF77E-5BD2-5920-C0EB-6A05B65E5B88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05E1F2AB-5647-89F3-8BAA-E4C9D5BAB97D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D25ACFE7-C825-8957-63B2-137CF266988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B3A3AF3F-3B73-0D39-2AB8-A9E81ECD2631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C1CC0783-F7E5-E3EB-E9A5-B52FCFE2C8DB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1B39B988-2418-6A0F-FCD7-52E91DA27CB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6C9488B3-BE38-AD8D-F435-88AC783CAD1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14B8BFAE-01D9-55EC-184A-918D8800796F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BFA89384-FAE6-06B9-004C-0C7DE2C7AF6A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61532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Gibson</dc:creator>
  <cp:lastModifiedBy>David Gibson</cp:lastModifiedBy>
  <cp:revision>1</cp:revision>
  <dcterms:created xsi:type="dcterms:W3CDTF">2023-01-30T08:50:45Z</dcterms:created>
  <dcterms:modified xsi:type="dcterms:W3CDTF">2023-01-30T09:55:45Z</dcterms:modified>
</cp:coreProperties>
</file>