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6BE"/>
    <a:srgbClr val="ED7D31"/>
    <a:srgbClr val="0074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13A7C3-030D-4615-B87A-33A24460E056}" v="2" dt="2023-03-29T17:37:10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086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Gibson" userId="84f16409-35aa-496c-9d5b-c573bc27627a" providerId="ADAL" clId="{9513A7C3-030D-4615-B87A-33A24460E056}"/>
    <pc:docChg chg="custSel modSld">
      <pc:chgData name="David Gibson" userId="84f16409-35aa-496c-9d5b-c573bc27627a" providerId="ADAL" clId="{9513A7C3-030D-4615-B87A-33A24460E056}" dt="2023-03-29T17:37:41.252" v="10" actId="478"/>
      <pc:docMkLst>
        <pc:docMk/>
      </pc:docMkLst>
      <pc:sldChg chg="addSp delSp modSp mod">
        <pc:chgData name="David Gibson" userId="84f16409-35aa-496c-9d5b-c573bc27627a" providerId="ADAL" clId="{9513A7C3-030D-4615-B87A-33A24460E056}" dt="2023-03-29T17:37:41.252" v="10" actId="478"/>
        <pc:sldMkLst>
          <pc:docMk/>
          <pc:sldMk cId="2605602742" sldId="256"/>
        </pc:sldMkLst>
        <pc:picChg chg="add del mod">
          <ac:chgData name="David Gibson" userId="84f16409-35aa-496c-9d5b-c573bc27627a" providerId="ADAL" clId="{9513A7C3-030D-4615-B87A-33A24460E056}" dt="2023-03-29T17:37:41.252" v="10" actId="478"/>
          <ac:picMkLst>
            <pc:docMk/>
            <pc:sldMk cId="2605602742" sldId="256"/>
            <ac:picMk id="8" creationId="{3E3D4DB9-4667-F591-EA03-181DD8421BE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A0A010-15F4-47C1-D6AE-8AE7EF940E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17900" y="1352550"/>
            <a:ext cx="2863850" cy="1193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2646BE"/>
                </a:solidFill>
              </a:defRPr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FD6CB5C-40DF-4FB2-0188-273CAD8DF0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17900" y="4953000"/>
            <a:ext cx="2863850" cy="1193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2646BE"/>
                </a:solidFill>
              </a:defRPr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B0B4C79-E376-48FF-2796-1DCD2D53D5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7900" y="8553450"/>
            <a:ext cx="2863850" cy="1193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2646BE"/>
                </a:solidFill>
              </a:defRPr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8EE2AAF-5671-A75C-A410-0E6E30D310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300" y="3162300"/>
            <a:ext cx="2863850" cy="1193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2646BE"/>
                </a:solidFill>
              </a:defRPr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E42E04D3-0E1C-F4C4-26F0-1ED2DC5D3DC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5300" y="6762751"/>
            <a:ext cx="2863850" cy="1193800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1400">
                <a:solidFill>
                  <a:srgbClr val="2646BE"/>
                </a:solidFill>
              </a:defRPr>
            </a:lvl1pPr>
          </a:lstStyle>
          <a:p>
            <a:pPr lvl="0"/>
            <a:r>
              <a:rPr lang="en-GB" dirty="0"/>
              <a:t>Click here to add your notes</a:t>
            </a:r>
          </a:p>
        </p:txBody>
      </p:sp>
    </p:spTree>
    <p:extLst>
      <p:ext uri="{BB962C8B-B14F-4D97-AF65-F5344CB8AC3E}">
        <p14:creationId xmlns:p14="http://schemas.microsoft.com/office/powerpoint/2010/main" val="114543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7D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B6002759-9D87-1D29-A271-A31A456870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883261" flipH="1">
            <a:off x="5962613" y="8884483"/>
            <a:ext cx="1023349" cy="97343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E083DE6-FF2D-9750-2341-BCC918649D7F}"/>
              </a:ext>
            </a:extLst>
          </p:cNvPr>
          <p:cNvSpPr/>
          <p:nvPr userDrawn="1"/>
        </p:nvSpPr>
        <p:spPr>
          <a:xfrm>
            <a:off x="494243" y="1005643"/>
            <a:ext cx="5886450" cy="1551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A2FC957-8294-BD4E-F714-20DC9ABC7732}"/>
              </a:ext>
            </a:extLst>
          </p:cNvPr>
          <p:cNvSpPr>
            <a:spLocks/>
          </p:cNvSpPr>
          <p:nvPr userDrawn="1"/>
        </p:nvSpPr>
        <p:spPr>
          <a:xfrm>
            <a:off x="494243" y="8212244"/>
            <a:ext cx="5886450" cy="1551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4B3D555-83C7-1223-7895-4A2893F13614}"/>
              </a:ext>
            </a:extLst>
          </p:cNvPr>
          <p:cNvSpPr>
            <a:spLocks/>
          </p:cNvSpPr>
          <p:nvPr userDrawn="1"/>
        </p:nvSpPr>
        <p:spPr>
          <a:xfrm>
            <a:off x="494243" y="2816649"/>
            <a:ext cx="5886450" cy="1551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C7ECB43-E231-CA2D-E5D1-11A811D30005}"/>
              </a:ext>
            </a:extLst>
          </p:cNvPr>
          <p:cNvSpPr>
            <a:spLocks/>
          </p:cNvSpPr>
          <p:nvPr userDrawn="1"/>
        </p:nvSpPr>
        <p:spPr>
          <a:xfrm>
            <a:off x="494243" y="4615181"/>
            <a:ext cx="5886450" cy="1551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14DB218-B620-6CFF-E11C-A5CFF54EF65B}"/>
              </a:ext>
            </a:extLst>
          </p:cNvPr>
          <p:cNvSpPr>
            <a:spLocks/>
          </p:cNvSpPr>
          <p:nvPr userDrawn="1"/>
        </p:nvSpPr>
        <p:spPr>
          <a:xfrm>
            <a:off x="494243" y="6413713"/>
            <a:ext cx="5886450" cy="155109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7CBA78-7828-755C-AF56-10ECB79879E1}"/>
              </a:ext>
            </a:extLst>
          </p:cNvPr>
          <p:cNvSpPr txBox="1">
            <a:spLocks/>
          </p:cNvSpPr>
          <p:nvPr userDrawn="1"/>
        </p:nvSpPr>
        <p:spPr>
          <a:xfrm>
            <a:off x="493184" y="31264"/>
            <a:ext cx="47669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2646BE"/>
                </a:solidFill>
                <a:effectLst/>
                <a:latin typeface="Articulate Extrabold" panose="02000503050000020004" pitchFamily="2" charset="0"/>
                <a:ea typeface="Calibri" panose="020F0502020204030204" pitchFamily="34" charset="0"/>
                <a:cs typeface="Aharoni" panose="02010803020104030203" pitchFamily="2" charset="-79"/>
              </a:rPr>
              <a:t>5 Steps To</a:t>
            </a:r>
          </a:p>
          <a:p>
            <a:r>
              <a:rPr lang="en-GB" sz="2400" dirty="0">
                <a:solidFill>
                  <a:srgbClr val="2646BE"/>
                </a:solidFill>
                <a:effectLst/>
                <a:latin typeface="Articulate Extrabold" panose="02000503050000020004" pitchFamily="2" charset="0"/>
                <a:ea typeface="Calibri" panose="020F0502020204030204" pitchFamily="34" charset="0"/>
                <a:cs typeface="Aharoni" panose="02010803020104030203" pitchFamily="2" charset="-79"/>
              </a:rPr>
              <a:t>Design And Create A Job Aid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85FA14D-9E87-21DC-516A-CF2079DCCF0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6200000" flipH="1">
            <a:off x="5556250" y="-16574"/>
            <a:ext cx="1137366" cy="1238967"/>
          </a:xfrm>
          <a:prstGeom prst="rect">
            <a:avLst/>
          </a:prstGeom>
        </p:spPr>
      </p:pic>
      <p:sp>
        <p:nvSpPr>
          <p:cNvPr id="15" name="Flowchart: Terminator 14">
            <a:extLst>
              <a:ext uri="{FF2B5EF4-FFF2-40B4-BE49-F238E27FC236}">
                <a16:creationId xmlns:a16="http://schemas.microsoft.com/office/drawing/2014/main" id="{C215C1FC-B730-D255-17B4-BEF672E74606}"/>
              </a:ext>
            </a:extLst>
          </p:cNvPr>
          <p:cNvSpPr>
            <a:spLocks/>
          </p:cNvSpPr>
          <p:nvPr userDrawn="1"/>
        </p:nvSpPr>
        <p:spPr>
          <a:xfrm>
            <a:off x="129460" y="857923"/>
            <a:ext cx="1563832" cy="411126"/>
          </a:xfrm>
          <a:prstGeom prst="flowChartTerminator">
            <a:avLst/>
          </a:prstGeom>
          <a:solidFill>
            <a:srgbClr val="2646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ticulate Extrabold" panose="02000503050000020004" pitchFamily="2" charset="0"/>
              </a:rPr>
              <a:t>Step 1</a:t>
            </a:r>
          </a:p>
        </p:txBody>
      </p:sp>
      <p:sp>
        <p:nvSpPr>
          <p:cNvPr id="16" name="Flowchart: Terminator 15">
            <a:extLst>
              <a:ext uri="{FF2B5EF4-FFF2-40B4-BE49-F238E27FC236}">
                <a16:creationId xmlns:a16="http://schemas.microsoft.com/office/drawing/2014/main" id="{05A774B5-90A3-7583-B693-D9B1BFC3F0A8}"/>
              </a:ext>
            </a:extLst>
          </p:cNvPr>
          <p:cNvSpPr>
            <a:spLocks/>
          </p:cNvSpPr>
          <p:nvPr userDrawn="1"/>
        </p:nvSpPr>
        <p:spPr>
          <a:xfrm>
            <a:off x="129460" y="4432302"/>
            <a:ext cx="1563832" cy="411126"/>
          </a:xfrm>
          <a:prstGeom prst="flowChartTerminator">
            <a:avLst/>
          </a:prstGeom>
          <a:solidFill>
            <a:srgbClr val="2646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ticulate Extrabold" panose="02000503050000020004" pitchFamily="2" charset="0"/>
              </a:rPr>
              <a:t>Step 3</a:t>
            </a:r>
          </a:p>
        </p:txBody>
      </p:sp>
      <p:sp>
        <p:nvSpPr>
          <p:cNvPr id="17" name="Flowchart: Terminator 16">
            <a:extLst>
              <a:ext uri="{FF2B5EF4-FFF2-40B4-BE49-F238E27FC236}">
                <a16:creationId xmlns:a16="http://schemas.microsoft.com/office/drawing/2014/main" id="{12729AC6-6F46-18CB-8D46-F3BF780B0CB0}"/>
              </a:ext>
            </a:extLst>
          </p:cNvPr>
          <p:cNvSpPr>
            <a:spLocks/>
          </p:cNvSpPr>
          <p:nvPr userDrawn="1"/>
        </p:nvSpPr>
        <p:spPr>
          <a:xfrm>
            <a:off x="129460" y="8006681"/>
            <a:ext cx="1563832" cy="411126"/>
          </a:xfrm>
          <a:prstGeom prst="flowChartTerminator">
            <a:avLst/>
          </a:prstGeom>
          <a:solidFill>
            <a:srgbClr val="2646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ticulate Extrabold" panose="02000503050000020004" pitchFamily="2" charset="0"/>
              </a:rPr>
              <a:t>Step 5</a:t>
            </a:r>
          </a:p>
        </p:txBody>
      </p:sp>
      <p:sp>
        <p:nvSpPr>
          <p:cNvPr id="18" name="Flowchart: Terminator 17">
            <a:extLst>
              <a:ext uri="{FF2B5EF4-FFF2-40B4-BE49-F238E27FC236}">
                <a16:creationId xmlns:a16="http://schemas.microsoft.com/office/drawing/2014/main" id="{8A98FB32-510B-CECC-F8E6-9AA9DB376C00}"/>
              </a:ext>
            </a:extLst>
          </p:cNvPr>
          <p:cNvSpPr>
            <a:spLocks/>
          </p:cNvSpPr>
          <p:nvPr userDrawn="1"/>
        </p:nvSpPr>
        <p:spPr>
          <a:xfrm>
            <a:off x="5114210" y="2643374"/>
            <a:ext cx="1563832" cy="411126"/>
          </a:xfrm>
          <a:prstGeom prst="flowChartTerminator">
            <a:avLst/>
          </a:prstGeom>
          <a:solidFill>
            <a:srgbClr val="2646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ticulate Extrabold" panose="02000503050000020004" pitchFamily="2" charset="0"/>
              </a:rPr>
              <a:t>Step 2</a:t>
            </a:r>
          </a:p>
        </p:txBody>
      </p:sp>
      <p:sp>
        <p:nvSpPr>
          <p:cNvPr id="19" name="Flowchart: Terminator 18">
            <a:extLst>
              <a:ext uri="{FF2B5EF4-FFF2-40B4-BE49-F238E27FC236}">
                <a16:creationId xmlns:a16="http://schemas.microsoft.com/office/drawing/2014/main" id="{A9FA6DBF-8A8D-6165-F798-DFCDE7E64A55}"/>
              </a:ext>
            </a:extLst>
          </p:cNvPr>
          <p:cNvSpPr>
            <a:spLocks/>
          </p:cNvSpPr>
          <p:nvPr userDrawn="1"/>
        </p:nvSpPr>
        <p:spPr>
          <a:xfrm>
            <a:off x="5114210" y="6220849"/>
            <a:ext cx="1563832" cy="411126"/>
          </a:xfrm>
          <a:prstGeom prst="flowChartTerminator">
            <a:avLst/>
          </a:prstGeom>
          <a:solidFill>
            <a:srgbClr val="2646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Articulate Extrabold" panose="02000503050000020004" pitchFamily="2" charset="0"/>
              </a:rPr>
              <a:t>Step 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6E742A4-ABB9-8567-5F9A-039DBA347CA1}"/>
              </a:ext>
            </a:extLst>
          </p:cNvPr>
          <p:cNvSpPr txBox="1">
            <a:spLocks/>
          </p:cNvSpPr>
          <p:nvPr userDrawn="1"/>
        </p:nvSpPr>
        <p:spPr>
          <a:xfrm>
            <a:off x="3532760" y="958810"/>
            <a:ext cx="2767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264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endParaRPr lang="en-GB" sz="2400" dirty="0">
              <a:solidFill>
                <a:srgbClr val="2646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4B01A-842C-5CA9-EFEF-79DF29583CDD}"/>
              </a:ext>
            </a:extLst>
          </p:cNvPr>
          <p:cNvSpPr txBox="1">
            <a:spLocks/>
          </p:cNvSpPr>
          <p:nvPr userDrawn="1"/>
        </p:nvSpPr>
        <p:spPr>
          <a:xfrm>
            <a:off x="559099" y="2808344"/>
            <a:ext cx="1327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64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C873C2E-7C78-FF04-69A9-EE5E703664EB}"/>
              </a:ext>
            </a:extLst>
          </p:cNvPr>
          <p:cNvSpPr txBox="1">
            <a:spLocks/>
          </p:cNvSpPr>
          <p:nvPr userDrawn="1"/>
        </p:nvSpPr>
        <p:spPr>
          <a:xfrm>
            <a:off x="3532760" y="4566272"/>
            <a:ext cx="1377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64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2AC906-D4C6-3508-BAB7-1880D1E31534}"/>
              </a:ext>
            </a:extLst>
          </p:cNvPr>
          <p:cNvSpPr txBox="1">
            <a:spLocks/>
          </p:cNvSpPr>
          <p:nvPr userDrawn="1"/>
        </p:nvSpPr>
        <p:spPr>
          <a:xfrm>
            <a:off x="559099" y="6375872"/>
            <a:ext cx="1350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64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9CE084-3BB4-93D4-A817-A6CA158B66E1}"/>
              </a:ext>
            </a:extLst>
          </p:cNvPr>
          <p:cNvSpPr txBox="1">
            <a:spLocks/>
          </p:cNvSpPr>
          <p:nvPr userDrawn="1"/>
        </p:nvSpPr>
        <p:spPr>
          <a:xfrm>
            <a:off x="3532760" y="8186974"/>
            <a:ext cx="836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646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EE5FDD6-E44B-CE9E-515C-561104D4079B}"/>
              </a:ext>
            </a:extLst>
          </p:cNvPr>
          <p:cNvCxnSpPr>
            <a:cxnSpLocks/>
          </p:cNvCxnSpPr>
          <p:nvPr userDrawn="1"/>
        </p:nvCxnSpPr>
        <p:spPr>
          <a:xfrm>
            <a:off x="3429000" y="1199821"/>
            <a:ext cx="0" cy="1156029"/>
          </a:xfrm>
          <a:prstGeom prst="line">
            <a:avLst/>
          </a:prstGeom>
          <a:ln w="1905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76AE54D-554B-45F4-621E-6044E0668BA7}"/>
              </a:ext>
            </a:extLst>
          </p:cNvPr>
          <p:cNvCxnSpPr>
            <a:cxnSpLocks/>
          </p:cNvCxnSpPr>
          <p:nvPr userDrawn="1"/>
        </p:nvCxnSpPr>
        <p:spPr>
          <a:xfrm>
            <a:off x="3404619" y="3010827"/>
            <a:ext cx="0" cy="1156029"/>
          </a:xfrm>
          <a:prstGeom prst="line">
            <a:avLst/>
          </a:prstGeom>
          <a:ln w="1905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2EB8764-42CB-6D5F-1CFC-282AF13F01AC}"/>
              </a:ext>
            </a:extLst>
          </p:cNvPr>
          <p:cNvCxnSpPr>
            <a:cxnSpLocks/>
          </p:cNvCxnSpPr>
          <p:nvPr userDrawn="1"/>
        </p:nvCxnSpPr>
        <p:spPr>
          <a:xfrm>
            <a:off x="3404619" y="4821833"/>
            <a:ext cx="0" cy="1156029"/>
          </a:xfrm>
          <a:prstGeom prst="line">
            <a:avLst/>
          </a:prstGeom>
          <a:ln w="1905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DE3724C-85F8-00B6-DE75-248A3317E90F}"/>
              </a:ext>
            </a:extLst>
          </p:cNvPr>
          <p:cNvCxnSpPr>
            <a:cxnSpLocks/>
          </p:cNvCxnSpPr>
          <p:nvPr userDrawn="1"/>
        </p:nvCxnSpPr>
        <p:spPr>
          <a:xfrm>
            <a:off x="3404619" y="6616073"/>
            <a:ext cx="0" cy="1156029"/>
          </a:xfrm>
          <a:prstGeom prst="line">
            <a:avLst/>
          </a:prstGeom>
          <a:ln w="1905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50E3991-9179-F935-D201-A854EAE61214}"/>
              </a:ext>
            </a:extLst>
          </p:cNvPr>
          <p:cNvCxnSpPr>
            <a:cxnSpLocks/>
          </p:cNvCxnSpPr>
          <p:nvPr userDrawn="1"/>
        </p:nvCxnSpPr>
        <p:spPr>
          <a:xfrm>
            <a:off x="3404619" y="8406422"/>
            <a:ext cx="0" cy="1156029"/>
          </a:xfrm>
          <a:prstGeom prst="line">
            <a:avLst/>
          </a:prstGeom>
          <a:ln w="19050">
            <a:solidFill>
              <a:srgbClr val="ED7D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29" descr="Icon&#10;&#10;Description automatically generated">
            <a:extLst>
              <a:ext uri="{FF2B5EF4-FFF2-40B4-BE49-F238E27FC236}">
                <a16:creationId xmlns:a16="http://schemas.microsoft.com/office/drawing/2014/main" id="{1758523B-18F8-0A23-89B5-C0CDF181FE2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832" y="3158004"/>
            <a:ext cx="1224000" cy="1224000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A2E8835C-3578-D2A1-CC87-74C5A000926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462" y="1333609"/>
            <a:ext cx="1169357" cy="1224000"/>
          </a:xfrm>
          <a:prstGeom prst="rect">
            <a:avLst/>
          </a:prstGeom>
        </p:spPr>
      </p:pic>
      <p:pic>
        <p:nvPicPr>
          <p:cNvPr id="32" name="Picture 31" descr="A picture containing text&#10;&#10;Description automatically generated">
            <a:extLst>
              <a:ext uri="{FF2B5EF4-FFF2-40B4-BE49-F238E27FC236}">
                <a16:creationId xmlns:a16="http://schemas.microsoft.com/office/drawing/2014/main" id="{220F0576-D880-A7E9-1B8B-4BE7B558DF1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080" y="4951809"/>
            <a:ext cx="1224000" cy="1224000"/>
          </a:xfrm>
          <a:prstGeom prst="rect">
            <a:avLst/>
          </a:prstGeom>
        </p:spPr>
      </p:pic>
      <p:pic>
        <p:nvPicPr>
          <p:cNvPr id="33" name="Picture 32" descr="Icon&#10;&#10;Description automatically generated">
            <a:extLst>
              <a:ext uri="{FF2B5EF4-FFF2-40B4-BE49-F238E27FC236}">
                <a16:creationId xmlns:a16="http://schemas.microsoft.com/office/drawing/2014/main" id="{176B99ED-F3C5-84A3-A772-385CC7E963D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131" y="8534441"/>
            <a:ext cx="958326" cy="1224000"/>
          </a:xfrm>
          <a:prstGeom prst="rect">
            <a:avLst/>
          </a:prstGeom>
        </p:spPr>
      </p:pic>
      <p:pic>
        <p:nvPicPr>
          <p:cNvPr id="34" name="Picture 33" descr="Icon&#10;&#10;Description automatically generated">
            <a:extLst>
              <a:ext uri="{FF2B5EF4-FFF2-40B4-BE49-F238E27FC236}">
                <a16:creationId xmlns:a16="http://schemas.microsoft.com/office/drawing/2014/main" id="{DC4DC564-6648-E313-4F30-17DED0C3979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146" y="6714265"/>
            <a:ext cx="1237909" cy="1224000"/>
          </a:xfrm>
          <a:prstGeom prst="rect">
            <a:avLst/>
          </a:prstGeom>
        </p:spPr>
      </p:pic>
      <p:pic>
        <p:nvPicPr>
          <p:cNvPr id="35" name="Picture 34" descr="Icon&#10;&#10;Description automatically generated">
            <a:extLst>
              <a:ext uri="{FF2B5EF4-FFF2-40B4-BE49-F238E27FC236}">
                <a16:creationId xmlns:a16="http://schemas.microsoft.com/office/drawing/2014/main" id="{C2DDC917-1A96-CBA5-B6D5-239E633F82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28144" b="25372"/>
          <a:stretch/>
        </p:blipFill>
        <p:spPr>
          <a:xfrm rot="10257647">
            <a:off x="-18636" y="3760835"/>
            <a:ext cx="697614" cy="626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95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17EEABF-22F6-0262-3C41-DF5871E297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E4A2F-75D0-CEA3-D626-D051623B92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E1B406-65E6-637B-6089-37DD00C948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977C3F-DD92-9CA9-D1AD-D81C0515DD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42B690-DE74-B345-56AA-EB264860A3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6027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118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Articulate Extrabold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1</cp:revision>
  <dcterms:created xsi:type="dcterms:W3CDTF">2023-03-29T15:39:14Z</dcterms:created>
  <dcterms:modified xsi:type="dcterms:W3CDTF">2023-03-29T17:37:42Z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201CFD08-3A96-4269-B296-8AD81C11BE90</vt:lpwstr>
  </property>
  <property fmtid="{D5CDD505-2E9C-101B-9397-08002B2CF9AE}" pid="3" name="ArticulatePath">
    <vt:lpwstr>Presentation1</vt:lpwstr>
  </property>
</Properties>
</file>