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0744" autoAdjust="0"/>
  </p:normalViewPr>
  <p:slideViewPr>
    <p:cSldViewPr snapToGrid="0" showGuides="1">
      <p:cViewPr varScale="1">
        <p:scale>
          <a:sx n="47" d="100"/>
          <a:sy n="47" d="100"/>
        </p:scale>
        <p:origin x="1350" y="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0778-F193-4792-9FB6-9D76BD69F1F3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0C2C5-62CA-401A-932D-EC33371A3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14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2791A7-2CCB-47D2-99AA-B836C752E6C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29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B9B32-4C17-7BB9-0275-22F210FAA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C89B3-E109-05A0-F086-199FA3F9F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AD761-B15E-F79D-5108-07D43121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40F3E-E781-9874-7D7C-79CC2E4A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7BEFE-DA21-B7AC-81E2-F65F3BCC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681D7-5F1D-446B-633E-3AEDD58D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9A42A-4FA1-2B4B-B11F-6B2CCCF17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7B835-3B70-328A-085C-B1F4374E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78B1B-4194-8EC1-D152-1934BB9F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C4843-B704-4CFD-FAC5-2F09B8C4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5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320D09-75D1-42CA-B76C-040AE694B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1A392-9414-F877-EA01-9A8F1DCFF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2F935-33DD-5D54-7035-C527E35C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D1853-B57E-190C-1282-EE1E342B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5F8D8-CD14-5A0D-0B8E-684DA777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3AC8-A94C-0497-E350-82384713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BBAA-36EF-AE92-9167-C3E16A797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FE9E-F7C7-78CC-5D7C-9EDAC47A2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6EF93-E907-E7BE-C06A-2EEFA8A6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8FFC-A4DD-4DD6-D83B-8CA520D5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9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0F0D-9335-C41C-3DE1-FBE06F5B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EE1B1-D75A-5C39-7D35-2F68007A5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BA6FD-88A5-66A7-8590-283E88BF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3AB6-DDAC-B0B5-DD48-45C7A733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F38D6-1E19-A925-FF16-4B874318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6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D344-4EAC-BE98-508D-F0EB8B46F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D92CC-E6D3-9DED-1061-2BA23EF9D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093D8-605A-AD3C-7578-38E75AC9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3C043-A89B-1B09-A471-97A63408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85F24-A62A-8593-A3C5-15ED491C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ABED9-F181-AD52-3E8D-DCB3E32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03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49C7F-AD1B-6FA6-7B47-02BA3AD0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3C639-C818-D6BB-0AF0-559918076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1453F-1C4A-971C-3A80-911CC2B20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96252E-9ADF-10B6-BA6A-510C67FD3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C19BF-B15B-B115-C148-3F9AC377A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2C07CC-2A91-7386-82A7-0A2EE896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DE7DBF-A8DC-743A-835B-80AA1040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2FD72-5D50-EEB6-9F19-18B097C9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2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8825-99A6-08CB-D9E4-E6D4FADB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39BA8-CC26-5B47-1FC7-CCA3E7D7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BC0D4-0710-334D-8D9B-013859CE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2CFB0-1E6A-A057-979C-AF05CEA3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8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9E345-2C4C-91B0-7BC4-4472BEEE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B768B-0D05-CF57-EAD7-814D9DE9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05686-7BFB-BEFB-21A0-E480DC05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6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4C60-69D7-A494-CB93-9EE36C10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D8A04-9BC1-5BAD-508C-8E7A5E12B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7743B-35A9-B179-47F9-2405FFE22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ADDB0-0A6F-7B9A-FA46-66EA2828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D2E4E-27AC-5DAA-6BAE-B397E9C7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90A06-9C80-1EE5-1FF6-1213EE81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97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C91A1-BA01-4611-812A-260CF7B8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C87743-49B1-E9AA-4D18-BCF9AE4C3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666DA-6BA5-FBCD-9729-0F8F7EA74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EFBD9-661A-9982-1200-AEC138E1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5C581-1BBD-4D20-CBAC-52F545FD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E07D3-26E1-9A66-E29B-5E64316A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88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0D1D5-458D-7FAE-50B7-403989D7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7C08E-C6CF-4669-0E48-C83D1A77A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6A455-9A8A-48C5-57AA-9261A7D1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EA227-CC21-4821-AC50-34BE2393C165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86E56-A899-2F16-A0D0-1C4482A47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149B2-247E-CA98-999C-E5986B883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EABD-475A-48E2-B70D-12D6AAB5E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81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327D14-30EC-433C-9667-96A21D7CE3FC}"/>
              </a:ext>
            </a:extLst>
          </p:cNvPr>
          <p:cNvSpPr/>
          <p:nvPr/>
        </p:nvSpPr>
        <p:spPr>
          <a:xfrm>
            <a:off x="511005" y="1854681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BDE80A6-E730-4B96-A711-AFCEB3B11836}"/>
              </a:ext>
            </a:extLst>
          </p:cNvPr>
          <p:cNvSpPr/>
          <p:nvPr/>
        </p:nvSpPr>
        <p:spPr>
          <a:xfrm>
            <a:off x="511005" y="112392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8E4132-70D9-413C-91AF-195B7F12C47D}"/>
              </a:ext>
            </a:extLst>
          </p:cNvPr>
          <p:cNvGrpSpPr/>
          <p:nvPr/>
        </p:nvGrpSpPr>
        <p:grpSpPr>
          <a:xfrm>
            <a:off x="6618788" y="3540480"/>
            <a:ext cx="1800540" cy="1528762"/>
            <a:chOff x="6586328" y="3596936"/>
            <a:chExt cx="1800540" cy="152876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7CA6677-C7DC-4D5D-969E-00A192F97CF1}"/>
                </a:ext>
              </a:extLst>
            </p:cNvPr>
            <p:cNvSpPr/>
            <p:nvPr/>
          </p:nvSpPr>
          <p:spPr>
            <a:xfrm>
              <a:off x="6586328" y="3596936"/>
              <a:ext cx="1800540" cy="1528762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40DED828-917E-4472-B398-19DA3F70C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70950" y="3624993"/>
              <a:ext cx="1472647" cy="1472647"/>
            </a:xfrm>
            <a:prstGeom prst="rect">
              <a:avLst/>
            </a:prstGeom>
          </p:spPr>
        </p:pic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BD73DE9D-9785-4C70-A4AA-451DBFCE5EB7}"/>
              </a:ext>
            </a:extLst>
          </p:cNvPr>
          <p:cNvSpPr/>
          <p:nvPr/>
        </p:nvSpPr>
        <p:spPr>
          <a:xfrm>
            <a:off x="3506467" y="140060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BC7599F-C2A5-4B2E-8BD8-53585C5F006F}"/>
              </a:ext>
            </a:extLst>
          </p:cNvPr>
          <p:cNvSpPr/>
          <p:nvPr/>
        </p:nvSpPr>
        <p:spPr>
          <a:xfrm>
            <a:off x="6618788" y="140060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E95CC4-67F3-4CCE-B8BF-42A24E68284B}"/>
              </a:ext>
            </a:extLst>
          </p:cNvPr>
          <p:cNvSpPr/>
          <p:nvPr/>
        </p:nvSpPr>
        <p:spPr>
          <a:xfrm>
            <a:off x="9770396" y="140060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CE16EB-C1B2-499F-87FD-8F02FC644F50}"/>
              </a:ext>
            </a:extLst>
          </p:cNvPr>
          <p:cNvSpPr/>
          <p:nvPr/>
        </p:nvSpPr>
        <p:spPr>
          <a:xfrm>
            <a:off x="9799360" y="3540479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CD4616B-14DA-481E-90AA-7B017C997EC2}"/>
              </a:ext>
            </a:extLst>
          </p:cNvPr>
          <p:cNvSpPr/>
          <p:nvPr/>
        </p:nvSpPr>
        <p:spPr>
          <a:xfrm>
            <a:off x="511005" y="3540480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27CE272-C96F-4496-9459-16C70E458DA3}"/>
              </a:ext>
            </a:extLst>
          </p:cNvPr>
          <p:cNvSpPr/>
          <p:nvPr/>
        </p:nvSpPr>
        <p:spPr>
          <a:xfrm>
            <a:off x="511005" y="5228889"/>
            <a:ext cx="1800540" cy="1528762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BA5F9AA-FFC0-42E8-ABF8-A9785499945D}"/>
              </a:ext>
            </a:extLst>
          </p:cNvPr>
          <p:cNvSpPr/>
          <p:nvPr/>
        </p:nvSpPr>
        <p:spPr>
          <a:xfrm>
            <a:off x="3574718" y="1799345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A274C2-D0E3-48FE-BC62-81A2A7EFA543}"/>
              </a:ext>
            </a:extLst>
          </p:cNvPr>
          <p:cNvSpPr/>
          <p:nvPr/>
        </p:nvSpPr>
        <p:spPr>
          <a:xfrm>
            <a:off x="3574718" y="3485144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5168F8F-5FCD-4147-9246-60EA1C650C23}"/>
              </a:ext>
            </a:extLst>
          </p:cNvPr>
          <p:cNvSpPr/>
          <p:nvPr/>
        </p:nvSpPr>
        <p:spPr>
          <a:xfrm>
            <a:off x="3574718" y="5173553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FBFE005-8683-4D4B-B0F9-C3C4168AADDD}"/>
              </a:ext>
            </a:extLst>
          </p:cNvPr>
          <p:cNvSpPr/>
          <p:nvPr/>
        </p:nvSpPr>
        <p:spPr>
          <a:xfrm>
            <a:off x="6687039" y="5173553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8B8EED1-20D4-4B47-B681-86A4B6A3E235}"/>
              </a:ext>
            </a:extLst>
          </p:cNvPr>
          <p:cNvSpPr/>
          <p:nvPr/>
        </p:nvSpPr>
        <p:spPr>
          <a:xfrm>
            <a:off x="9838647" y="5173553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F9B60BF-815A-40D8-BB04-E254A539582B}"/>
              </a:ext>
            </a:extLst>
          </p:cNvPr>
          <p:cNvSpPr/>
          <p:nvPr/>
        </p:nvSpPr>
        <p:spPr>
          <a:xfrm>
            <a:off x="9838647" y="1799345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ECEBAEC-6179-4A85-B67E-69DF56A17434}"/>
              </a:ext>
            </a:extLst>
          </p:cNvPr>
          <p:cNvSpPr/>
          <p:nvPr/>
        </p:nvSpPr>
        <p:spPr>
          <a:xfrm>
            <a:off x="6687039" y="1799345"/>
            <a:ext cx="1664038" cy="15840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6595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</cp:revision>
  <dcterms:created xsi:type="dcterms:W3CDTF">2023-03-16T17:25:22Z</dcterms:created>
  <dcterms:modified xsi:type="dcterms:W3CDTF">2023-03-16T17:26:22Z</dcterms:modified>
</cp:coreProperties>
</file>