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94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70744" autoAdjust="0"/>
  </p:normalViewPr>
  <p:slideViewPr>
    <p:cSldViewPr snapToGrid="0" showGuides="1">
      <p:cViewPr varScale="1">
        <p:scale>
          <a:sx n="47" d="100"/>
          <a:sy n="47" d="100"/>
        </p:scale>
        <p:origin x="1350" y="2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ED0778-F193-4792-9FB6-9D76BD69F1F3}" type="datetimeFigureOut">
              <a:rPr lang="en-GB" smtClean="0"/>
              <a:t>16/03/2023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B0C2C5-62CA-401A-932D-EC33371A3A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41433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12791A7-2CCB-47D2-99AA-B836C752E6C9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372981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9B9B32-4C17-7BB9-0275-22F210FAAB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6C89B3-E109-05A0-F086-199FA3F9F1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7AD761-B15E-F79D-5108-07D431216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EA227-CC21-4821-AC50-34BE2393C165}" type="datetimeFigureOut">
              <a:rPr lang="en-GB" smtClean="0"/>
              <a:t>16/03/2023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140F3E-E781-9874-7D7C-79CC2E4A7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47BEFE-DA21-B7AC-81E2-F65F3BCCE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2EABD-475A-48E2-B70D-12D6AAB5E4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4641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C681D7-5F1D-446B-633E-3AEDD58D2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B9A42A-4FA1-2B4B-B11F-6B2CCCF17C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87B835-3B70-328A-085C-B1F4374EF8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EA227-CC21-4821-AC50-34BE2393C165}" type="datetimeFigureOut">
              <a:rPr lang="en-GB" smtClean="0"/>
              <a:t>16/03/2023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578B1B-4194-8EC1-D152-1934BB9F9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4C4843-B704-4CFD-FAC5-2F09B8C42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2EABD-475A-48E2-B70D-12D6AAB5E4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7753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A320D09-75D1-42CA-B76C-040AE694B70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F1A392-9414-F877-EA01-9A8F1DCFF2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72F935-33DD-5D54-7035-C527E35C6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EA227-CC21-4821-AC50-34BE2393C165}" type="datetimeFigureOut">
              <a:rPr lang="en-GB" smtClean="0"/>
              <a:t>16/03/2023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7D1853-B57E-190C-1282-EE1E342B5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A5F8D8-CD14-5A0D-0B8E-684DA7770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2EABD-475A-48E2-B70D-12D6AAB5E4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3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DA3AC8-A94C-0497-E350-82384713CF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FFBBAA-36EF-AE92-9167-C3E16A7971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2AFE9E-F7C7-78CC-5D7C-9EDAC47A2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EA227-CC21-4821-AC50-34BE2393C165}" type="datetimeFigureOut">
              <a:rPr lang="en-GB" smtClean="0"/>
              <a:t>16/03/2023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46EF93-E907-E7BE-C06A-2EEFA8A674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9C8FFC-A4DD-4DD6-D83B-8CA520D58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2EABD-475A-48E2-B70D-12D6AAB5E4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3694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490F0D-9335-C41C-3DE1-FBE06F5B1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0EE1B1-D75A-5C39-7D35-2F68007A50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BBA6FD-88A5-66A7-8590-283E88BF8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EA227-CC21-4821-AC50-34BE2393C165}" type="datetimeFigureOut">
              <a:rPr lang="en-GB" smtClean="0"/>
              <a:t>16/03/2023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703AB6-DDAC-B0B5-DD48-45C7A733D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8F38D6-1E19-A925-FF16-4B8743180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2EABD-475A-48E2-B70D-12D6AAB5E4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3865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14D344-4EAC-BE98-508D-F0EB8B46F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BD92CC-E6D3-9DED-1061-2BA23EF9D6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B093D8-605A-AD3C-7578-38E75AC968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83C043-A89B-1B09-A471-97A63408C7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EA227-CC21-4821-AC50-34BE2393C165}" type="datetimeFigureOut">
              <a:rPr lang="en-GB" smtClean="0"/>
              <a:t>16/03/2023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B85F24-A62A-8593-A3C5-15ED491C41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2ABED9-F181-AD52-3E8D-DCB3E32B5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2EABD-475A-48E2-B70D-12D6AAB5E4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0033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349C7F-AD1B-6FA6-7B47-02BA3AD0C6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13C639-C818-D6BB-0AF0-559918076F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71453F-1C4A-971C-3A80-911CC2B204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96252E-9ADF-10B6-BA6A-510C67FD3C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F0C19BF-B15B-B115-C148-3F9AC377AD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2C07CC-2A91-7386-82A7-0A2EE896A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EA227-CC21-4821-AC50-34BE2393C165}" type="datetimeFigureOut">
              <a:rPr lang="en-GB" smtClean="0"/>
              <a:t>16/03/2023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5DE7DBF-A8DC-743A-835B-80AA1040C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F32FD72-5D50-EEB6-9F19-18B097C9A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2EABD-475A-48E2-B70D-12D6AAB5E4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9427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28825-99A6-08CB-D9E4-E6D4FADB24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3239BA8-CC26-5B47-1FC7-CCA3E7D7C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EA227-CC21-4821-AC50-34BE2393C165}" type="datetimeFigureOut">
              <a:rPr lang="en-GB" smtClean="0"/>
              <a:t>16/03/2023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6BC0D4-0710-334D-8D9B-013859CE2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22CFB0-1E6A-A057-979C-AF05CEA34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2EABD-475A-48E2-B70D-12D6AAB5E4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3783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959E345-2C4C-91B0-7BC4-4472BEEE1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EA227-CC21-4821-AC50-34BE2393C165}" type="datetimeFigureOut">
              <a:rPr lang="en-GB" smtClean="0"/>
              <a:t>16/03/2023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9BB768B-0D05-CF57-EAD7-814D9DE91A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905686-7BFB-BEFB-21A0-E480DC050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2EABD-475A-48E2-B70D-12D6AAB5E4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3168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2F4C60-69D7-A494-CB93-9EE36C105D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6D8A04-9BC1-5BAD-508C-8E7A5E12BF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B7743B-35A9-B179-47F9-2405FFE228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5ADDB0-0A6F-7B9A-FA46-66EA28284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EA227-CC21-4821-AC50-34BE2393C165}" type="datetimeFigureOut">
              <a:rPr lang="en-GB" smtClean="0"/>
              <a:t>16/03/2023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7D2E4E-27AC-5DAA-6BAE-B397E9C7C7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190A06-9C80-1EE5-1FF6-1213EE815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2EABD-475A-48E2-B70D-12D6AAB5E4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6976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4C91A1-BA01-4611-812A-260CF7B843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C87743-49B1-E9AA-4D18-BCF9AE4C32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F666DA-6BA5-FBCD-9729-0F8F7EA74C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4EFBD9-661A-9982-1200-AEC138E17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EA227-CC21-4821-AC50-34BE2393C165}" type="datetimeFigureOut">
              <a:rPr lang="en-GB" smtClean="0"/>
              <a:t>16/03/2023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25C581-1BBD-4D20-CBAC-52F545FD55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AE07D3-26E1-9A66-E29B-5E64316A6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2EABD-475A-48E2-B70D-12D6AAB5E4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885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810D1D5-458D-7FAE-50B7-403989D7A0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17C08E-C6CF-4669-0E48-C83D1A77A7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16A455-9A8A-48C5-57AA-9261A7D1B3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CEA227-CC21-4821-AC50-34BE2393C165}" type="datetimeFigureOut">
              <a:rPr lang="en-GB" smtClean="0"/>
              <a:t>16/03/2023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386E56-A899-2F16-A0D0-1C4482A476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9149B2-247E-CA98-999C-E5986B883F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32EABD-475A-48E2-B70D-12D6AAB5E4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5817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E327D14-30EC-433C-9667-96A21D7CE3FC}"/>
              </a:ext>
            </a:extLst>
          </p:cNvPr>
          <p:cNvSpPr/>
          <p:nvPr/>
        </p:nvSpPr>
        <p:spPr>
          <a:xfrm>
            <a:off x="511005" y="1854681"/>
            <a:ext cx="1800540" cy="1528762"/>
          </a:xfrm>
          <a:prstGeom prst="rect">
            <a:avLst/>
          </a:prstGeom>
          <a:noFill/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4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CBDE80A6-E730-4B96-A711-AFCEB3B11836}"/>
              </a:ext>
            </a:extLst>
          </p:cNvPr>
          <p:cNvSpPr/>
          <p:nvPr/>
        </p:nvSpPr>
        <p:spPr>
          <a:xfrm>
            <a:off x="511005" y="112392"/>
            <a:ext cx="1664038" cy="1584098"/>
          </a:xfrm>
          <a:prstGeom prst="ellipse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1" i="0" u="none" strike="noStrike" kern="1200" cap="none" spc="0" normalizeH="0" baseline="0" noProof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C68E4132-70D9-413C-91AF-195B7F12C47D}"/>
              </a:ext>
            </a:extLst>
          </p:cNvPr>
          <p:cNvGrpSpPr/>
          <p:nvPr/>
        </p:nvGrpSpPr>
        <p:grpSpPr>
          <a:xfrm>
            <a:off x="6618788" y="3540480"/>
            <a:ext cx="1800540" cy="1528762"/>
            <a:chOff x="6586328" y="3596936"/>
            <a:chExt cx="1800540" cy="1528762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87CA6677-C7DC-4D5D-969E-00A192F97CF1}"/>
                </a:ext>
              </a:extLst>
            </p:cNvPr>
            <p:cNvSpPr/>
            <p:nvPr/>
          </p:nvSpPr>
          <p:spPr>
            <a:xfrm>
              <a:off x="6586328" y="3596936"/>
              <a:ext cx="1800540" cy="1528762"/>
            </a:xfrm>
            <a:prstGeom prst="rect">
              <a:avLst/>
            </a:prstGeom>
            <a:noFill/>
            <a:ln w="381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49" name="Picture 48">
              <a:extLst>
                <a:ext uri="{FF2B5EF4-FFF2-40B4-BE49-F238E27FC236}">
                  <a16:creationId xmlns:a16="http://schemas.microsoft.com/office/drawing/2014/main" id="{40DED828-917E-4472-B398-19DA3F70C9D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770950" y="3624993"/>
              <a:ext cx="1472647" cy="1472647"/>
            </a:xfrm>
            <a:prstGeom prst="rect">
              <a:avLst/>
            </a:prstGeom>
          </p:spPr>
        </p:pic>
      </p:grpSp>
      <p:sp>
        <p:nvSpPr>
          <p:cNvPr id="50" name="Rectangle 49">
            <a:extLst>
              <a:ext uri="{FF2B5EF4-FFF2-40B4-BE49-F238E27FC236}">
                <a16:creationId xmlns:a16="http://schemas.microsoft.com/office/drawing/2014/main" id="{BD73DE9D-9785-4C70-A4AA-451DBFCE5EB7}"/>
              </a:ext>
            </a:extLst>
          </p:cNvPr>
          <p:cNvSpPr/>
          <p:nvPr/>
        </p:nvSpPr>
        <p:spPr>
          <a:xfrm>
            <a:off x="3506467" y="140060"/>
            <a:ext cx="1800540" cy="1528762"/>
          </a:xfrm>
          <a:prstGeom prst="rect">
            <a:avLst/>
          </a:prstGeom>
          <a:noFill/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4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FBC7599F-C2A5-4B2E-8BD8-53585C5F006F}"/>
              </a:ext>
            </a:extLst>
          </p:cNvPr>
          <p:cNvSpPr/>
          <p:nvPr/>
        </p:nvSpPr>
        <p:spPr>
          <a:xfrm>
            <a:off x="6618788" y="140060"/>
            <a:ext cx="1800540" cy="1528762"/>
          </a:xfrm>
          <a:prstGeom prst="rect">
            <a:avLst/>
          </a:prstGeom>
          <a:noFill/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4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7AE95CC4-67F3-4CCE-B8BF-42A24E68284B}"/>
              </a:ext>
            </a:extLst>
          </p:cNvPr>
          <p:cNvSpPr/>
          <p:nvPr/>
        </p:nvSpPr>
        <p:spPr>
          <a:xfrm>
            <a:off x="9770396" y="140060"/>
            <a:ext cx="1800540" cy="1528762"/>
          </a:xfrm>
          <a:prstGeom prst="rect">
            <a:avLst/>
          </a:prstGeom>
          <a:noFill/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4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53CE16EB-C1B2-499F-87FD-8F02FC644F50}"/>
              </a:ext>
            </a:extLst>
          </p:cNvPr>
          <p:cNvSpPr/>
          <p:nvPr/>
        </p:nvSpPr>
        <p:spPr>
          <a:xfrm>
            <a:off x="9799360" y="3540479"/>
            <a:ext cx="1800540" cy="1528762"/>
          </a:xfrm>
          <a:prstGeom prst="rect">
            <a:avLst/>
          </a:prstGeom>
          <a:noFill/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4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BCD4616B-14DA-481E-90AA-7B017C997EC2}"/>
              </a:ext>
            </a:extLst>
          </p:cNvPr>
          <p:cNvSpPr/>
          <p:nvPr/>
        </p:nvSpPr>
        <p:spPr>
          <a:xfrm>
            <a:off x="511005" y="3540480"/>
            <a:ext cx="1800540" cy="1528762"/>
          </a:xfrm>
          <a:prstGeom prst="rect">
            <a:avLst/>
          </a:prstGeom>
          <a:noFill/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4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627CE272-C96F-4496-9459-16C70E458DA3}"/>
              </a:ext>
            </a:extLst>
          </p:cNvPr>
          <p:cNvSpPr/>
          <p:nvPr/>
        </p:nvSpPr>
        <p:spPr>
          <a:xfrm>
            <a:off x="511005" y="5228889"/>
            <a:ext cx="1800540" cy="1528762"/>
          </a:xfrm>
          <a:prstGeom prst="rect">
            <a:avLst/>
          </a:prstGeom>
          <a:noFill/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4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CBA5F9AA-FFC0-42E8-ABF8-A9785499945D}"/>
              </a:ext>
            </a:extLst>
          </p:cNvPr>
          <p:cNvSpPr/>
          <p:nvPr/>
        </p:nvSpPr>
        <p:spPr>
          <a:xfrm>
            <a:off x="3574718" y="1799345"/>
            <a:ext cx="1664038" cy="1584098"/>
          </a:xfrm>
          <a:prstGeom prst="ellipse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1" i="0" u="none" strike="noStrike" kern="1200" cap="none" spc="0" normalizeH="0" baseline="0" noProof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B6A274C2-D0E3-48FE-BC62-81A2A7EFA543}"/>
              </a:ext>
            </a:extLst>
          </p:cNvPr>
          <p:cNvSpPr/>
          <p:nvPr/>
        </p:nvSpPr>
        <p:spPr>
          <a:xfrm>
            <a:off x="3574718" y="3485144"/>
            <a:ext cx="1664038" cy="1584098"/>
          </a:xfrm>
          <a:prstGeom prst="ellipse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1" i="0" u="none" strike="noStrike" kern="1200" cap="none" spc="0" normalizeH="0" baseline="0" noProof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F5168F8F-5FCD-4147-9246-60EA1C650C23}"/>
              </a:ext>
            </a:extLst>
          </p:cNvPr>
          <p:cNvSpPr/>
          <p:nvPr/>
        </p:nvSpPr>
        <p:spPr>
          <a:xfrm>
            <a:off x="3574718" y="5173553"/>
            <a:ext cx="1664038" cy="1584098"/>
          </a:xfrm>
          <a:prstGeom prst="ellipse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1" i="0" u="none" strike="noStrike" kern="1200" cap="none" spc="0" normalizeH="0" baseline="0" noProof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4FBFE005-8683-4D4B-B0F9-C3C4168AADDD}"/>
              </a:ext>
            </a:extLst>
          </p:cNvPr>
          <p:cNvSpPr/>
          <p:nvPr/>
        </p:nvSpPr>
        <p:spPr>
          <a:xfrm>
            <a:off x="6687039" y="5173553"/>
            <a:ext cx="1664038" cy="1584098"/>
          </a:xfrm>
          <a:prstGeom prst="ellipse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1" i="0" u="none" strike="noStrike" kern="1200" cap="none" spc="0" normalizeH="0" baseline="0" noProof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48B8EED1-20D4-4B47-B681-86A4B6A3E235}"/>
              </a:ext>
            </a:extLst>
          </p:cNvPr>
          <p:cNvSpPr/>
          <p:nvPr/>
        </p:nvSpPr>
        <p:spPr>
          <a:xfrm>
            <a:off x="9838647" y="5173553"/>
            <a:ext cx="1664038" cy="1584098"/>
          </a:xfrm>
          <a:prstGeom prst="ellipse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1" i="0" u="none" strike="noStrike" kern="1200" cap="none" spc="0" normalizeH="0" baseline="0" noProof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CF9B60BF-815A-40D8-BB04-E254A539582B}"/>
              </a:ext>
            </a:extLst>
          </p:cNvPr>
          <p:cNvSpPr/>
          <p:nvPr/>
        </p:nvSpPr>
        <p:spPr>
          <a:xfrm>
            <a:off x="9838647" y="1799345"/>
            <a:ext cx="1664038" cy="1584098"/>
          </a:xfrm>
          <a:prstGeom prst="ellipse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1" i="0" u="none" strike="noStrike" kern="1200" cap="none" spc="0" normalizeH="0" baseline="0" noProof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5ECEBAEC-6179-4A85-B67E-69DF56A17434}"/>
              </a:ext>
            </a:extLst>
          </p:cNvPr>
          <p:cNvSpPr/>
          <p:nvPr/>
        </p:nvSpPr>
        <p:spPr>
          <a:xfrm>
            <a:off x="6687039" y="1799345"/>
            <a:ext cx="1664038" cy="1584098"/>
          </a:xfrm>
          <a:prstGeom prst="ellipse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1" i="0" u="none" strike="noStrike" kern="1200" cap="none" spc="0" normalizeH="0" baseline="0" noProof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1659583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</Words>
  <Application>Microsoft Office PowerPoint</Application>
  <PresentationFormat>Widescreen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Gibson</dc:creator>
  <cp:lastModifiedBy>David Gibson</cp:lastModifiedBy>
  <cp:revision>1</cp:revision>
  <dcterms:created xsi:type="dcterms:W3CDTF">2023-03-16T17:25:22Z</dcterms:created>
  <dcterms:modified xsi:type="dcterms:W3CDTF">2023-03-16T17:26:22Z</dcterms:modified>
</cp:coreProperties>
</file>