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9906000" cy="6858000" type="A4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3A551"/>
    <a:srgbClr val="6687C1"/>
    <a:srgbClr val="6F8EC5"/>
    <a:srgbClr val="A2B6D9"/>
    <a:srgbClr val="4F75B8"/>
    <a:srgbClr val="D9E6D4"/>
    <a:srgbClr val="4472C4"/>
    <a:srgbClr val="D4D9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164" y="3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4.xml"/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0B681E-5CD0-4470-8EDD-E7384FA03E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251077-56FD-44DF-A019-A61A4FF50C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944B3-A1E1-48FD-9650-547CB1B188F8}" type="datetimeFigureOut">
              <a:rPr lang="en-GB" smtClean="0"/>
              <a:t>17/04/2023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B0C44-282F-4855-8633-12AC1E878F3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D61019-3FE5-4BFA-86FC-10BE36B678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448B8-55F7-4986-B37D-6EEA562BC526}" type="slidenum">
              <a:rPr lang="en-GB" smtClean="0"/>
              <a:t>‹#›</a:t>
            </a:fld>
            <a:endParaRPr lang="en-GB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15877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8EFDFD-16E1-44DB-B4F2-E5DA71ED93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6300" y="1509713"/>
            <a:ext cx="3876675" cy="704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DD4B4E93-24EA-4A59-8772-A6578D1EAF0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6300" y="2484234"/>
            <a:ext cx="3876675" cy="704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A3568A03-E7A1-4E0C-BF18-5365F04378E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6300" y="3458755"/>
            <a:ext cx="3876675" cy="704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107AF8C-F559-493C-8EF5-954A5819D65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6300" y="4433276"/>
            <a:ext cx="3876675" cy="704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50D12751-6AC0-4304-A9C6-2D46356DB0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76300" y="5407797"/>
            <a:ext cx="3876675" cy="704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B537449-621C-4621-A53C-7844F0DC0C7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47988" y="1509713"/>
            <a:ext cx="3367131" cy="1137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88C59810-0BED-4C4F-8CD2-849B885D04B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47988" y="3134381"/>
            <a:ext cx="3367131" cy="1137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5171C2B-2675-455C-8D9C-ECAA8A314F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47988" y="4737771"/>
            <a:ext cx="3367131" cy="1137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95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3AD3641-07A7-477D-8A20-35DADF82CAE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5CCF3A8-451E-4291-8A59-4C9261B2717A}"/>
              </a:ext>
            </a:extLst>
          </p:cNvPr>
          <p:cNvSpPr/>
          <p:nvPr userDrawn="1"/>
        </p:nvSpPr>
        <p:spPr>
          <a:xfrm>
            <a:off x="1872339" y="0"/>
            <a:ext cx="7998823" cy="10066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800" b="1" dirty="0">
                <a:solidFill>
                  <a:srgbClr val="0000FF"/>
                </a:solidFill>
              </a:rPr>
              <a:t>Live Virtual Training – Interaction and Collaboration</a:t>
            </a:r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73577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862AD6-52A0-4822-940A-67F9A8C4E9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1440" tIns="45720" rIns="91440" bIns="45720" anchor="t"/>
          <a:lstStyle/>
          <a:p>
            <a:endParaRPr lang="en-GB">
              <a:cs typeface="Calibri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73760-E1F2-4450-9E0A-D01445CB6C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4CEAD-7D60-439B-A25B-B20ACB1458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12C41C-0044-4398-9063-07663D36CE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F7C4D5C-C278-44B4-A4CA-3BB6776711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CAF8B0-94F6-4EDD-ACDA-33545AA91E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54B4759-12CF-46F3-A037-FFACF12BAE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331892C-98F6-421A-B09F-13B8EC662EC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72948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4UBcQhyH"/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 Gibson</cp:lastModifiedBy>
  <cp:revision>3</cp:revision>
  <dcterms:created xsi:type="dcterms:W3CDTF">2019-06-05T16:11:24Z</dcterms:created>
  <dcterms:modified xsi:type="dcterms:W3CDTF">2023-04-17T08:37:23Z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12A45A3D-9896-49D5-BB85-4DE029AEE7C8</vt:lpwstr>
  </property>
  <property fmtid="{D5CDD505-2E9C-101B-9397-08002B2CF9AE}" pid="3" name="ArticulatePath">
    <vt:lpwstr>https://eurekatp-my.sharepoint.com/personal/david_eureka-tp_com/Documents/_Workshop/Transform - 5 days virtual workshop/wc 9 November 2020/Day 4/Day 4 - Interaction and Collaboration - Placemat</vt:lpwstr>
  </property>
</Properties>
</file>