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9DBC24-956B-414A-B417-9995CFE598BC}" v="1" dt="2022-03-17T14:33:43.9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480CA6-700A-4E22-A800-3D94AEDF366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6433" y="54528"/>
            <a:ext cx="8443680" cy="63756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b="1">
                <a:solidFill>
                  <a:srgbClr val="3333FF"/>
                </a:solidFill>
              </a:defRPr>
            </a:lvl1pPr>
          </a:lstStyle>
          <a:p>
            <a:pPr lvl="0"/>
            <a:r>
              <a:rPr lang="en-GB" dirty="0"/>
              <a:t>Click Here To Add Your Module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76A4DE0-3231-49C0-AC8E-6F87A9BB58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28319" y="775982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the Objective 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72E2561E-A0F5-4CB0-B2B1-B40B6C6733D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128319" y="1435915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the Opening 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A2FA53A-2CB8-4412-9F94-AF256FC979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46432" y="2144786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C27D82D6-1CA9-4DE2-A61F-782C310174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46432" y="2864842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99B612B3-537E-4E8D-8791-A5B305F61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69178" y="3933039"/>
            <a:ext cx="4013345" cy="12891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E4A19F6B-F44E-4F5C-A887-8C1F44A01E3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46432" y="5363366"/>
            <a:ext cx="2836091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2D11148C-5708-468D-A82B-48974759128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28319" y="6156823"/>
            <a:ext cx="3015056" cy="5578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8F47656-D489-4AF0-A1F2-1182AD3C10E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7592" y="964734"/>
            <a:ext cx="5082331" cy="7885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dirty="0"/>
              <a:t>Click here to add any Setup notes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4C2286E8-4E35-4FC2-8501-4011048C3E6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84815" y="247055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EEDCC1CF-6B66-4D00-88E5-A75517F7C16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084815" y="277803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3C7EA6CD-6215-46FB-987F-AC99252BEFC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084815" y="308550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D0491249-1FCE-4A21-853D-46854C3DE0F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084815" y="339298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2" name="Text Placeholder 9">
            <a:extLst>
              <a:ext uri="{FF2B5EF4-FFF2-40B4-BE49-F238E27FC236}">
                <a16:creationId xmlns:a16="http://schemas.microsoft.com/office/drawing/2014/main" id="{A5C879D2-3625-44E9-85E4-4ABBC9E67B6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84815" y="362556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3" name="Text Placeholder 9">
            <a:extLst>
              <a:ext uri="{FF2B5EF4-FFF2-40B4-BE49-F238E27FC236}">
                <a16:creationId xmlns:a16="http://schemas.microsoft.com/office/drawing/2014/main" id="{8FAD410F-070C-4629-9835-D0CC5957115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084815" y="393303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193A0830-9509-4450-9D17-5680B797E27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4815" y="416561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7BFFE37C-2E7C-4AF4-9DD0-C806BD9D837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084815" y="447309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A3B41D13-89B5-4254-AFAF-3C3A2B0F4DD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084815" y="470567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7" name="Text Placeholder 9">
            <a:extLst>
              <a:ext uri="{FF2B5EF4-FFF2-40B4-BE49-F238E27FC236}">
                <a16:creationId xmlns:a16="http://schemas.microsoft.com/office/drawing/2014/main" id="{27DEF5D1-1D0F-4415-91F5-726927EB239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084815" y="501314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B7C3F322-AB41-4F3B-810E-A9D97159084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084815" y="524572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8DDB73E2-5E92-4F66-92A2-927907EF4AC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084815" y="555320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DB05FE90-D63C-4551-89D3-FA461E560B9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084815" y="5785784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1" name="Text Placeholder 9">
            <a:extLst>
              <a:ext uri="{FF2B5EF4-FFF2-40B4-BE49-F238E27FC236}">
                <a16:creationId xmlns:a16="http://schemas.microsoft.com/office/drawing/2014/main" id="{A5767860-733D-4BBC-B237-D7DD4EC4317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084815" y="609325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8E2FEFBD-7D17-45E4-879A-99E2101B39B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84815" y="6325839"/>
            <a:ext cx="2114306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Click here to add text</a:t>
            </a:r>
          </a:p>
        </p:txBody>
      </p:sp>
      <p:sp>
        <p:nvSpPr>
          <p:cNvPr id="33" name="Text Placeholder 9">
            <a:extLst>
              <a:ext uri="{FF2B5EF4-FFF2-40B4-BE49-F238E27FC236}">
                <a16:creationId xmlns:a16="http://schemas.microsoft.com/office/drawing/2014/main" id="{936E6966-06BC-4CD0-BD6D-8AE7EA138C7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99121" y="2492873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4" name="Text Placeholder 9">
            <a:extLst>
              <a:ext uri="{FF2B5EF4-FFF2-40B4-BE49-F238E27FC236}">
                <a16:creationId xmlns:a16="http://schemas.microsoft.com/office/drawing/2014/main" id="{F3A17619-9954-419A-B275-AE01C705247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199121" y="278919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5" name="Text Placeholder 9">
            <a:extLst>
              <a:ext uri="{FF2B5EF4-FFF2-40B4-BE49-F238E27FC236}">
                <a16:creationId xmlns:a16="http://schemas.microsoft.com/office/drawing/2014/main" id="{C9BD1002-D880-433D-9FF9-F8E5ECD4CC0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199121" y="304772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6" name="Text Placeholder 9">
            <a:extLst>
              <a:ext uri="{FF2B5EF4-FFF2-40B4-BE49-F238E27FC236}">
                <a16:creationId xmlns:a16="http://schemas.microsoft.com/office/drawing/2014/main" id="{AFB251CE-A781-45F9-B6B0-368A3EF9F9D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199121" y="334403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Add text</a:t>
            </a:r>
          </a:p>
          <a:p>
            <a:pPr lvl="0"/>
            <a:endParaRPr lang="en-GB" dirty="0"/>
          </a:p>
        </p:txBody>
      </p:sp>
      <p:sp>
        <p:nvSpPr>
          <p:cNvPr id="37" name="Text Placeholder 9">
            <a:extLst>
              <a:ext uri="{FF2B5EF4-FFF2-40B4-BE49-F238E27FC236}">
                <a16:creationId xmlns:a16="http://schemas.microsoft.com/office/drawing/2014/main" id="{F283AE00-9FC6-4D8B-9FBC-69922D29CCD3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199121" y="3613723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8" name="Text Placeholder 9">
            <a:extLst>
              <a:ext uri="{FF2B5EF4-FFF2-40B4-BE49-F238E27FC236}">
                <a16:creationId xmlns:a16="http://schemas.microsoft.com/office/drawing/2014/main" id="{55E1BA87-981A-4B67-8B22-2BDD30A0FBD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199121" y="391004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3" name="Text Placeholder 9">
            <a:extLst>
              <a:ext uri="{FF2B5EF4-FFF2-40B4-BE49-F238E27FC236}">
                <a16:creationId xmlns:a16="http://schemas.microsoft.com/office/drawing/2014/main" id="{4F3097FB-3038-43B1-8117-99C643CE6514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199121" y="4133408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4" name="Text Placeholder 9">
            <a:extLst>
              <a:ext uri="{FF2B5EF4-FFF2-40B4-BE49-F238E27FC236}">
                <a16:creationId xmlns:a16="http://schemas.microsoft.com/office/drawing/2014/main" id="{AF92D490-5856-4A8B-8A7D-59A5175EAAE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199121" y="4429725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5" name="Text Placeholder 9">
            <a:extLst>
              <a:ext uri="{FF2B5EF4-FFF2-40B4-BE49-F238E27FC236}">
                <a16:creationId xmlns:a16="http://schemas.microsoft.com/office/drawing/2014/main" id="{7B7816D2-081A-45F9-8F2A-E270F981F41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199121" y="473293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6" name="Text Placeholder 9">
            <a:extLst>
              <a:ext uri="{FF2B5EF4-FFF2-40B4-BE49-F238E27FC236}">
                <a16:creationId xmlns:a16="http://schemas.microsoft.com/office/drawing/2014/main" id="{D99B16BF-683B-4FE6-ACD5-FFF2C525DD7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199121" y="502925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8C7115EE-8C8A-47D9-9E41-DED35B2ECAA8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8199121" y="533246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8" name="Text Placeholder 9">
            <a:extLst>
              <a:ext uri="{FF2B5EF4-FFF2-40B4-BE49-F238E27FC236}">
                <a16:creationId xmlns:a16="http://schemas.microsoft.com/office/drawing/2014/main" id="{291B95C3-FFDA-4373-8445-E06060FED8E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8199121" y="5599426"/>
            <a:ext cx="792479" cy="2730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49" name="Text Placeholder 9">
            <a:extLst>
              <a:ext uri="{FF2B5EF4-FFF2-40B4-BE49-F238E27FC236}">
                <a16:creationId xmlns:a16="http://schemas.microsoft.com/office/drawing/2014/main" id="{36D7A6AC-05B0-4962-90FF-555E51C74C37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8199121" y="5856500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E165F48F-BC76-4986-934E-B26E10DAD1B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8199121" y="6152817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1" name="Text Placeholder 9">
            <a:extLst>
              <a:ext uri="{FF2B5EF4-FFF2-40B4-BE49-F238E27FC236}">
                <a16:creationId xmlns:a16="http://schemas.microsoft.com/office/drawing/2014/main" id="{75C8C33A-F795-487D-9680-7C2E4C0D0F3C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8199121" y="6335675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2" name="Text Placeholder 9">
            <a:extLst>
              <a:ext uri="{FF2B5EF4-FFF2-40B4-BE49-F238E27FC236}">
                <a16:creationId xmlns:a16="http://schemas.microsoft.com/office/drawing/2014/main" id="{38AFD69C-464D-442D-B8B0-FCA9E47B9F1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9013689" y="25076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3" name="Text Placeholder 9">
            <a:extLst>
              <a:ext uri="{FF2B5EF4-FFF2-40B4-BE49-F238E27FC236}">
                <a16:creationId xmlns:a16="http://schemas.microsoft.com/office/drawing/2014/main" id="{FEC43851-53D9-45C1-9259-5AEDD08B194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013689" y="27789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4" name="Text Placeholder 9">
            <a:extLst>
              <a:ext uri="{FF2B5EF4-FFF2-40B4-BE49-F238E27FC236}">
                <a16:creationId xmlns:a16="http://schemas.microsoft.com/office/drawing/2014/main" id="{9A11EE72-9384-4309-80E1-3D71D0FDA1F3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013689" y="30627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5" name="Text Placeholder 9">
            <a:extLst>
              <a:ext uri="{FF2B5EF4-FFF2-40B4-BE49-F238E27FC236}">
                <a16:creationId xmlns:a16="http://schemas.microsoft.com/office/drawing/2014/main" id="{8241FCC7-4495-4705-84AE-13FB7AF4ED7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13689" y="33339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6" name="Text Placeholder 9">
            <a:extLst>
              <a:ext uri="{FF2B5EF4-FFF2-40B4-BE49-F238E27FC236}">
                <a16:creationId xmlns:a16="http://schemas.microsoft.com/office/drawing/2014/main" id="{67E7913A-9A7F-4FD2-947D-DE5D1EABC7C7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013689" y="36177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7" name="Text Placeholder 9">
            <a:extLst>
              <a:ext uri="{FF2B5EF4-FFF2-40B4-BE49-F238E27FC236}">
                <a16:creationId xmlns:a16="http://schemas.microsoft.com/office/drawing/2014/main" id="{F232541A-0E4B-4C50-BD5F-0DA5A163A8B8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013689" y="38890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8" name="Text Placeholder 9">
            <a:extLst>
              <a:ext uri="{FF2B5EF4-FFF2-40B4-BE49-F238E27FC236}">
                <a16:creationId xmlns:a16="http://schemas.microsoft.com/office/drawing/2014/main" id="{0CF2D0E0-57B8-4AC0-9B67-92C73B9ADAB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013689" y="41728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9" name="Text Placeholder 9">
            <a:extLst>
              <a:ext uri="{FF2B5EF4-FFF2-40B4-BE49-F238E27FC236}">
                <a16:creationId xmlns:a16="http://schemas.microsoft.com/office/drawing/2014/main" id="{DBC1D929-5606-4E4C-9757-B1A174DE17A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013689" y="44440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0" name="Text Placeholder 9">
            <a:extLst>
              <a:ext uri="{FF2B5EF4-FFF2-40B4-BE49-F238E27FC236}">
                <a16:creationId xmlns:a16="http://schemas.microsoft.com/office/drawing/2014/main" id="{362AE3EA-5B77-4078-92E5-EC1B4713474E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9013689" y="47278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1" name="Text Placeholder 9">
            <a:extLst>
              <a:ext uri="{FF2B5EF4-FFF2-40B4-BE49-F238E27FC236}">
                <a16:creationId xmlns:a16="http://schemas.microsoft.com/office/drawing/2014/main" id="{E721D073-0790-48D2-AA3F-216FD2391EA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013689" y="49991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2" name="Text Placeholder 9">
            <a:extLst>
              <a:ext uri="{FF2B5EF4-FFF2-40B4-BE49-F238E27FC236}">
                <a16:creationId xmlns:a16="http://schemas.microsoft.com/office/drawing/2014/main" id="{531867B4-C0B8-4D4C-9DC9-7346250B567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013689" y="52829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3" name="Text Placeholder 9">
            <a:extLst>
              <a:ext uri="{FF2B5EF4-FFF2-40B4-BE49-F238E27FC236}">
                <a16:creationId xmlns:a16="http://schemas.microsoft.com/office/drawing/2014/main" id="{C28DD798-BDDF-480F-B7CA-0328E43CED3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9013689" y="555419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4" name="Text Placeholder 9">
            <a:extLst>
              <a:ext uri="{FF2B5EF4-FFF2-40B4-BE49-F238E27FC236}">
                <a16:creationId xmlns:a16="http://schemas.microsoft.com/office/drawing/2014/main" id="{DA7E076A-3F0C-4473-94B4-8C774969B866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9013689" y="583798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5" name="Text Placeholder 9">
            <a:extLst>
              <a:ext uri="{FF2B5EF4-FFF2-40B4-BE49-F238E27FC236}">
                <a16:creationId xmlns:a16="http://schemas.microsoft.com/office/drawing/2014/main" id="{6A5D94BF-7755-46C7-9268-7EF261D6E88C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013689" y="6109246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66" name="Text Placeholder 9">
            <a:extLst>
              <a:ext uri="{FF2B5EF4-FFF2-40B4-BE49-F238E27FC236}">
                <a16:creationId xmlns:a16="http://schemas.microsoft.com/office/drawing/2014/main" id="{15D6013F-CE08-41EC-8DF9-2A48D551582E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9013689" y="6393034"/>
            <a:ext cx="792479" cy="3074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/>
            </a:lvl1pPr>
          </a:lstStyle>
          <a:p>
            <a:pPr lvl="0"/>
            <a:r>
              <a:rPr lang="en-GB" dirty="0"/>
              <a:t>Add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70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5B54E72-CC32-439A-B88D-6585215E70A2}"/>
              </a:ext>
            </a:extLst>
          </p:cNvPr>
          <p:cNvSpPr/>
          <p:nvPr userDrawn="1"/>
        </p:nvSpPr>
        <p:spPr>
          <a:xfrm>
            <a:off x="143881" y="773724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Objective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1537BE-49B4-4B1D-BFAA-9AA7D6574E3B}"/>
              </a:ext>
            </a:extLst>
          </p:cNvPr>
          <p:cNvSpPr/>
          <p:nvPr userDrawn="1"/>
        </p:nvSpPr>
        <p:spPr>
          <a:xfrm>
            <a:off x="143880" y="1452520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Opening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97781E-2C8A-46F9-B65A-34C8A9B541BF}"/>
              </a:ext>
            </a:extLst>
          </p:cNvPr>
          <p:cNvSpPr/>
          <p:nvPr userDrawn="1"/>
        </p:nvSpPr>
        <p:spPr>
          <a:xfrm>
            <a:off x="143880" y="6130114"/>
            <a:ext cx="4047901" cy="580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Close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B12687-985B-4487-AA16-A28A1113DAF1}"/>
              </a:ext>
            </a:extLst>
          </p:cNvPr>
          <p:cNvSpPr/>
          <p:nvPr userDrawn="1"/>
        </p:nvSpPr>
        <p:spPr>
          <a:xfrm>
            <a:off x="143880" y="2151345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Preparation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AD9A5A-A625-4675-A452-D1C8C13FA545}"/>
              </a:ext>
            </a:extLst>
          </p:cNvPr>
          <p:cNvSpPr/>
          <p:nvPr userDrawn="1"/>
        </p:nvSpPr>
        <p:spPr>
          <a:xfrm>
            <a:off x="143880" y="5382826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Performance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5BB81D-FACE-4C43-AEE5-F464D5CDFB95}"/>
              </a:ext>
            </a:extLst>
          </p:cNvPr>
          <p:cNvSpPr/>
          <p:nvPr userDrawn="1"/>
        </p:nvSpPr>
        <p:spPr>
          <a:xfrm>
            <a:off x="143879" y="3596112"/>
            <a:ext cx="4047901" cy="16490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Practice (70-80%)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2418E7B-BBFA-48C5-BA45-BD82044AA1E0}"/>
              </a:ext>
            </a:extLst>
          </p:cNvPr>
          <p:cNvSpPr/>
          <p:nvPr userDrawn="1"/>
        </p:nvSpPr>
        <p:spPr>
          <a:xfrm>
            <a:off x="143879" y="2848824"/>
            <a:ext cx="4047901" cy="5801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Presentation</a:t>
            </a: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AE08FE40-5C69-466F-8C3B-8DA6285E7A9F}"/>
              </a:ext>
            </a:extLst>
          </p:cNvPr>
          <p:cNvSpPr/>
          <p:nvPr userDrawn="1"/>
        </p:nvSpPr>
        <p:spPr>
          <a:xfrm>
            <a:off x="3901906" y="2572607"/>
            <a:ext cx="292091" cy="423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row: Curved Left 14">
            <a:extLst>
              <a:ext uri="{FF2B5EF4-FFF2-40B4-BE49-F238E27FC236}">
                <a16:creationId xmlns:a16="http://schemas.microsoft.com/office/drawing/2014/main" id="{90196D72-ADC8-4A65-8C18-6347418E4816}"/>
              </a:ext>
            </a:extLst>
          </p:cNvPr>
          <p:cNvSpPr/>
          <p:nvPr userDrawn="1"/>
        </p:nvSpPr>
        <p:spPr>
          <a:xfrm flipH="1" flipV="1">
            <a:off x="3531329" y="3249107"/>
            <a:ext cx="407964" cy="580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239D9E87-2E45-4382-A03E-5740FB439E40}"/>
              </a:ext>
            </a:extLst>
          </p:cNvPr>
          <p:cNvSpPr/>
          <p:nvPr userDrawn="1"/>
        </p:nvSpPr>
        <p:spPr>
          <a:xfrm>
            <a:off x="3892526" y="5102256"/>
            <a:ext cx="292091" cy="4234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1816A9-C053-446F-979D-95500092EB73}"/>
              </a:ext>
            </a:extLst>
          </p:cNvPr>
          <p:cNvSpPr/>
          <p:nvPr userDrawn="1"/>
        </p:nvSpPr>
        <p:spPr>
          <a:xfrm>
            <a:off x="4267200" y="770478"/>
            <a:ext cx="5549900" cy="5939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sz="1200" b="1" dirty="0"/>
              <a:t>Set-up</a:t>
            </a:r>
            <a:endParaRPr lang="en-GB" sz="1200" dirty="0"/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marL="266700" lvl="1" indent="-177800">
              <a:buFont typeface="Arial" panose="020B0604020202020204" pitchFamily="34" charset="0"/>
              <a:buChar char="•"/>
              <a:tabLst>
                <a:tab pos="266700" algn="l"/>
              </a:tabLst>
            </a:pPr>
            <a:r>
              <a:rPr lang="en-GB" sz="1200" dirty="0"/>
              <a:t> </a:t>
            </a:r>
          </a:p>
          <a:p>
            <a:pPr algn="ctr"/>
            <a:endParaRPr lang="en-GB" dirty="0"/>
          </a:p>
        </p:txBody>
      </p:sp>
      <p:graphicFrame>
        <p:nvGraphicFramePr>
          <p:cNvPr id="18" name="Table 19">
            <a:extLst>
              <a:ext uri="{FF2B5EF4-FFF2-40B4-BE49-F238E27FC236}">
                <a16:creationId xmlns:a16="http://schemas.microsoft.com/office/drawing/2014/main" id="{89EB763B-BD7A-4FFB-8697-F329D83A4EE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32859369"/>
              </p:ext>
            </p:extLst>
          </p:nvPr>
        </p:nvGraphicFramePr>
        <p:xfrm>
          <a:off x="4300439" y="1819504"/>
          <a:ext cx="5502594" cy="4851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993">
                  <a:extLst>
                    <a:ext uri="{9D8B030D-6E8A-4147-A177-3AD203B41FA5}">
                      <a16:colId xmlns:a16="http://schemas.microsoft.com/office/drawing/2014/main" val="35964590"/>
                    </a:ext>
                  </a:extLst>
                </a:gridCol>
                <a:gridCol w="520700">
                  <a:extLst>
                    <a:ext uri="{9D8B030D-6E8A-4147-A177-3AD203B41FA5}">
                      <a16:colId xmlns:a16="http://schemas.microsoft.com/office/drawing/2014/main" val="1476780271"/>
                    </a:ext>
                  </a:extLst>
                </a:gridCol>
                <a:gridCol w="695007">
                  <a:extLst>
                    <a:ext uri="{9D8B030D-6E8A-4147-A177-3AD203B41FA5}">
                      <a16:colId xmlns:a16="http://schemas.microsoft.com/office/drawing/2014/main" val="626545954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49956264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2772741"/>
                    </a:ext>
                  </a:extLst>
                </a:gridCol>
                <a:gridCol w="790894">
                  <a:extLst>
                    <a:ext uri="{9D8B030D-6E8A-4147-A177-3AD203B41FA5}">
                      <a16:colId xmlns:a16="http://schemas.microsoft.com/office/drawing/2014/main" val="2415796056"/>
                    </a:ext>
                  </a:extLst>
                </a:gridCol>
              </a:tblGrid>
              <a:tr h="278461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4 Min Blocks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Duration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Content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Interaction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Materials</a:t>
                      </a:r>
                      <a:endParaRPr lang="en-GB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09221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GB" sz="800" kern="1200" dirty="0">
                        <a:solidFill>
                          <a:schemeClr val="dk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12507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446613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8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97663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12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216744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4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16</a:t>
                      </a:r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486167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706807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60842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883018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549480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319355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173152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93418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44181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42479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106869"/>
                  </a:ext>
                </a:extLst>
              </a:tr>
              <a:tr h="278461"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608803"/>
                  </a:ext>
                </a:extLst>
              </a:tr>
            </a:tbl>
          </a:graphicData>
        </a:graphic>
      </p:graphicFrame>
      <p:sp>
        <p:nvSpPr>
          <p:cNvPr id="19" name="Arrow: Curved Left 18">
            <a:extLst>
              <a:ext uri="{FF2B5EF4-FFF2-40B4-BE49-F238E27FC236}">
                <a16:creationId xmlns:a16="http://schemas.microsoft.com/office/drawing/2014/main" id="{B7D5A7BF-1273-4401-A3C9-E46E313B5F7F}"/>
              </a:ext>
            </a:extLst>
          </p:cNvPr>
          <p:cNvSpPr/>
          <p:nvPr userDrawn="1"/>
        </p:nvSpPr>
        <p:spPr>
          <a:xfrm>
            <a:off x="4047952" y="3260306"/>
            <a:ext cx="407964" cy="580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13409F9-DA2C-4A5A-96FD-7189CC629F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79" y="40662"/>
            <a:ext cx="1093360" cy="729815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837642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E6B743-2DEE-4475-B5C6-2038D3B372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FAE3B-2B75-4DE3-945B-0C084871025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EAE65-EEDB-4F0C-8576-675A2FCF03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58057D-C07A-41E2-8E35-66A02E7CD1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9A3DA0-7B11-4BDB-8948-716638B4EF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B1B073A-1462-496D-96AA-BBFE387589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B87BE0-85FB-4F16-940C-CCBCED656C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876DA23-0214-4EC3-8651-A6588DDF7E4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6A225F3-5FB8-407E-BBAA-E713B79D4EB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31FE4A7-51AF-4A00-8BAF-BFDE27C24B4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9376539-8BFB-42BE-876C-0F0CBC7B3E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C24473-A9D1-451F-BA0F-226207C7F1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E5D5FEC-09EE-4BDA-BBA7-294DEBC90EF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2F48F5-79EF-46B7-A4D5-2252819874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B3B4F3A-68EC-4D6A-A8B1-E2A416BC37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1DDC777-68BD-4A83-B1B0-1B170533D88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A262611-397F-448B-9EFC-5E24A8482F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F6E1353-8CA3-4B7A-8D1E-BD8C533C649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0F3EDBD-CDA8-4FC4-92CA-2ED4B287FD6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DE8300EF-5340-468C-86E0-352E82037A2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BFBA5041-B239-4D30-B542-D3F03CB58E1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8AD57E4-C8E3-43F5-A573-BD0691A4D3A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93EB9ED7-B5B0-463E-B636-4AED36ABCD3E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1B4BC8A-4C28-45A2-A0AA-4C9B712FB4E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3E464E51-F03E-44D3-BA67-B56DC0B8BB9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5E263B68-DE38-441C-947D-39F4814D325E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5B7BCB4D-C7A7-40E7-9B74-CC9FE57D931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8D2C5A05-8843-45A8-BF1A-CE9F9066781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EAFE9E84-2C3F-4DB8-AEB9-9954D5502B6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7D3F163-B5C9-47F6-91DB-CEEA78EB561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B1165E90-E3D9-4C1A-BE81-ED69D9C54819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6BC22DA1-551A-4E9E-805F-79A3B839EE37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3520384-D3F6-40D7-83CA-7216BF18755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8B8D0D1-B76B-4281-9C18-EF7B3DB67C2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BD904E0-B129-4ACE-8457-390AF334A99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9DF48558-1FA9-4BBE-90FA-7B4EC55F5CE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E636DF7-2248-491F-8BA2-1C5A71CB5AA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F1D34D15-295F-4954-815A-0D934E087D8B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FA2EA71A-6826-407E-8552-D99E483823DC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36D6F900-5FA9-4677-AABE-BADB98C582BF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B1299C14-0496-4AC6-BAFB-63ADBCFA1756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3B72FD52-1118-4074-AEF5-99FF21D19C9E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ACA6A0E5-9A3C-4F05-9ABB-62815942592E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969AEC58-F760-4863-B9EE-083412F83044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B99F0C8-9B1B-41DC-B5F1-81BB2BCD166F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9E5FA06C-2081-48AF-B8E4-6F4E383D71A6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4977E2F8-28D2-4DC8-9561-A42A353B8462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B6CEE39-CDA6-48D3-B46A-E21912290390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EF97AFFE-792F-4ED5-866B-50C5F6FCCFCE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01870847-D7D1-4085-BC27-5C2E4D273ED0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45EAA9CF-0550-4F20-85C4-A64D19B0B61C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6E0572A-B633-44B4-A2B0-C37F5F915739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DDE8D5C5-A5C6-4578-95A9-CBEA89519047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0C47C61-2276-4379-A4EA-EFA94610C894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93004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pdKPMqd0"/>
  <p:tag name="ARTICULATE_DESIGN_ID_CUSTOM DESIGN" val="d2BCWNTa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4</cp:revision>
  <dcterms:created xsi:type="dcterms:W3CDTF">2020-04-24T06:01:29Z</dcterms:created>
  <dcterms:modified xsi:type="dcterms:W3CDTF">2023-04-17T08:28:10Z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C491B1F6-1A45-42A4-871E-DE34A44EC0D8</vt:lpwstr>
  </property>
  <property fmtid="{D5CDD505-2E9C-101B-9397-08002B2CF9AE}" pid="3" name="ArticulatePath">
    <vt:lpwstr>https://eurekatp-my.sharepoint.com/personal/david_eureka-tp_com/Documents/_Workshop/St Annes Hospice/Live Virtual Training/Day 3 - Part 2 - Bringing It All Together/Day 5 - Webinar Structure - Placemat</vt:lpwstr>
  </property>
</Properties>
</file>