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1038" r:id="rId3"/>
    <p:sldId id="979" r:id="rId4"/>
    <p:sldId id="323" r:id="rId5"/>
    <p:sldId id="334" r:id="rId6"/>
    <p:sldId id="834" r:id="rId7"/>
    <p:sldId id="910" r:id="rId8"/>
    <p:sldId id="1039" r:id="rId9"/>
    <p:sldId id="836" r:id="rId10"/>
    <p:sldId id="835" r:id="rId11"/>
    <p:sldId id="330" r:id="rId12"/>
    <p:sldId id="814" r:id="rId13"/>
    <p:sldId id="257" r:id="rId14"/>
    <p:sldId id="563" r:id="rId15"/>
    <p:sldId id="817" r:id="rId16"/>
    <p:sldId id="794" r:id="rId17"/>
    <p:sldId id="336" r:id="rId18"/>
    <p:sldId id="384" r:id="rId19"/>
    <p:sldId id="260" r:id="rId20"/>
    <p:sldId id="833" r:id="rId21"/>
    <p:sldId id="646" r:id="rId22"/>
    <p:sldId id="864" r:id="rId23"/>
    <p:sldId id="332" r:id="rId24"/>
    <p:sldId id="789" r:id="rId25"/>
    <p:sldId id="337" r:id="rId26"/>
    <p:sldId id="385" r:id="rId27"/>
    <p:sldId id="975" r:id="rId28"/>
    <p:sldId id="962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FBC"/>
    <a:srgbClr val="2766A2"/>
    <a:srgbClr val="FF6A34"/>
    <a:srgbClr val="B8BBCE"/>
    <a:srgbClr val="9D9FAC"/>
    <a:srgbClr val="8E8FA1"/>
    <a:srgbClr val="9594A6"/>
    <a:srgbClr val="BFC1D6"/>
    <a:srgbClr val="ACADC1"/>
    <a:srgbClr val="8E8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0128C9-B3C8-49E8-B421-D53CD5D195BC}" v="2" dt="2023-05-19T11:51:14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83" autoAdjust="0"/>
  </p:normalViewPr>
  <p:slideViewPr>
    <p:cSldViewPr snapToGrid="0">
      <p:cViewPr varScale="1">
        <p:scale>
          <a:sx n="54" d="100"/>
          <a:sy n="54" d="100"/>
        </p:scale>
        <p:origin x="1058" y="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F8D73-9A11-4292-952B-ADFA4B1EA37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DCA2B2-F351-4FBD-B08A-3E60F1A0D93F}">
      <dgm:prSet phldrT="[Text]" custT="1"/>
      <dgm:spPr/>
      <dgm:t>
        <a:bodyPr/>
        <a:lstStyle/>
        <a:p>
          <a:r>
            <a:rPr lang="en-GB" sz="2400" b="1"/>
            <a:t>OAIENRITCTN</a:t>
          </a:r>
          <a:r>
            <a:rPr lang="en-GB" sz="2400"/>
            <a:t> </a:t>
          </a:r>
          <a:endParaRPr lang="en-GB" sz="2400" b="1"/>
        </a:p>
      </dgm:t>
    </dgm:pt>
    <dgm:pt modelId="{5C305771-2D9A-4492-94F5-3A3C4153CFBC}" type="parTrans" cxnId="{34EE0964-A493-4F12-AC58-D723881B63D6}">
      <dgm:prSet/>
      <dgm:spPr/>
      <dgm:t>
        <a:bodyPr/>
        <a:lstStyle/>
        <a:p>
          <a:endParaRPr lang="en-GB"/>
        </a:p>
      </dgm:t>
    </dgm:pt>
    <dgm:pt modelId="{9B0924CB-522C-447B-8556-EAA17EC97036}" type="sibTrans" cxnId="{34EE0964-A493-4F12-AC58-D723881B63D6}">
      <dgm:prSet/>
      <dgm:spPr/>
      <dgm:t>
        <a:bodyPr/>
        <a:lstStyle/>
        <a:p>
          <a:endParaRPr lang="en-GB"/>
        </a:p>
      </dgm:t>
    </dgm:pt>
    <dgm:pt modelId="{0E83DC9E-E32F-4A31-859D-E674619893CD}">
      <dgm:prSet phldrT="[Text]" custT="1"/>
      <dgm:spPr/>
      <dgm:t>
        <a:bodyPr/>
        <a:lstStyle/>
        <a:p>
          <a:r>
            <a:rPr lang="en-GB" sz="2400" b="1"/>
            <a:t>ENPO </a:t>
          </a:r>
        </a:p>
      </dgm:t>
    </dgm:pt>
    <dgm:pt modelId="{9120C478-2B38-435E-8A2E-AA94E2EBA7FE}" type="parTrans" cxnId="{85690F17-BDF7-4C93-8752-FFE93714B06A}">
      <dgm:prSet/>
      <dgm:spPr/>
      <dgm:t>
        <a:bodyPr/>
        <a:lstStyle/>
        <a:p>
          <a:endParaRPr lang="en-GB"/>
        </a:p>
      </dgm:t>
    </dgm:pt>
    <dgm:pt modelId="{6450063B-3B45-43B8-9772-DA2E5D9F7F16}" type="sibTrans" cxnId="{85690F17-BDF7-4C93-8752-FFE93714B06A}">
      <dgm:prSet/>
      <dgm:spPr/>
      <dgm:t>
        <a:bodyPr/>
        <a:lstStyle/>
        <a:p>
          <a:endParaRPr lang="en-GB"/>
        </a:p>
      </dgm:t>
    </dgm:pt>
    <dgm:pt modelId="{57DDD750-E3BD-4ECC-A619-24BE8CEB1D34}">
      <dgm:prSet phldrT="[Text]" custT="1"/>
      <dgm:spPr/>
      <dgm:t>
        <a:bodyPr/>
        <a:lstStyle/>
        <a:p>
          <a:r>
            <a:rPr lang="en-GB" sz="2400" b="1"/>
            <a:t>OESLC</a:t>
          </a:r>
          <a:r>
            <a:rPr lang="en-GB" sz="2400"/>
            <a:t> </a:t>
          </a:r>
          <a:endParaRPr lang="en-GB" sz="2400" b="1"/>
        </a:p>
      </dgm:t>
    </dgm:pt>
    <dgm:pt modelId="{BE8A0348-B104-423A-8330-619634814FA2}" type="parTrans" cxnId="{9ED6143E-8787-47B2-8447-DCFA696FCD05}">
      <dgm:prSet/>
      <dgm:spPr/>
      <dgm:t>
        <a:bodyPr/>
        <a:lstStyle/>
        <a:p>
          <a:endParaRPr lang="en-GB"/>
        </a:p>
      </dgm:t>
    </dgm:pt>
    <dgm:pt modelId="{C17C59BB-CDD9-4009-A1FF-F913BD2C6AEF}" type="sibTrans" cxnId="{9ED6143E-8787-47B2-8447-DCFA696FCD05}">
      <dgm:prSet/>
      <dgm:spPr/>
      <dgm:t>
        <a:bodyPr/>
        <a:lstStyle/>
        <a:p>
          <a:endParaRPr lang="en-GB"/>
        </a:p>
      </dgm:t>
    </dgm:pt>
    <dgm:pt modelId="{2C96AEED-2D05-422F-97E0-20301EB2035B}">
      <dgm:prSet phldrT="[Text]" custT="1"/>
      <dgm:spPr/>
      <dgm:t>
        <a:bodyPr/>
        <a:lstStyle/>
        <a:p>
          <a:r>
            <a:rPr lang="en-GB" sz="2400" b="1"/>
            <a:t>BRCOIOTLNOLAA</a:t>
          </a:r>
          <a:r>
            <a:rPr lang="en-GB" sz="2400"/>
            <a:t> </a:t>
          </a:r>
          <a:endParaRPr lang="en-GB" sz="2400" b="1"/>
        </a:p>
      </dgm:t>
    </dgm:pt>
    <dgm:pt modelId="{C045B82E-6972-416F-843C-563C0AB494B4}" type="parTrans" cxnId="{6F06A2E1-F87A-42F5-8C90-4FE764409E89}">
      <dgm:prSet/>
      <dgm:spPr/>
      <dgm:t>
        <a:bodyPr/>
        <a:lstStyle/>
        <a:p>
          <a:endParaRPr lang="en-GB"/>
        </a:p>
      </dgm:t>
    </dgm:pt>
    <dgm:pt modelId="{3D528887-E73F-4174-87AD-E7F92EF988A1}" type="sibTrans" cxnId="{6F06A2E1-F87A-42F5-8C90-4FE764409E89}">
      <dgm:prSet/>
      <dgm:spPr/>
      <dgm:t>
        <a:bodyPr/>
        <a:lstStyle/>
        <a:p>
          <a:endParaRPr lang="en-GB"/>
        </a:p>
      </dgm:t>
    </dgm:pt>
    <dgm:pt modelId="{842765E2-182A-437F-9443-1462A196F3D6}">
      <dgm:prSet phldrT="[Text]"/>
      <dgm:spPr/>
      <dgm:t>
        <a:bodyPr/>
        <a:lstStyle/>
        <a:p>
          <a:endParaRPr lang="en-GB"/>
        </a:p>
      </dgm:t>
    </dgm:pt>
    <dgm:pt modelId="{76AF78B3-CA37-4D9C-81E6-9D2C5C3E31FB}" type="parTrans" cxnId="{A8BA2D6D-E91F-47F0-A305-3025B61F64DA}">
      <dgm:prSet/>
      <dgm:spPr/>
      <dgm:t>
        <a:bodyPr/>
        <a:lstStyle/>
        <a:p>
          <a:endParaRPr lang="en-GB"/>
        </a:p>
      </dgm:t>
    </dgm:pt>
    <dgm:pt modelId="{86074250-577C-42EC-B85E-1879A5F6A7D0}" type="sibTrans" cxnId="{A8BA2D6D-E91F-47F0-A305-3025B61F64DA}">
      <dgm:prSet/>
      <dgm:spPr/>
      <dgm:t>
        <a:bodyPr/>
        <a:lstStyle/>
        <a:p>
          <a:endParaRPr lang="en-GB"/>
        </a:p>
      </dgm:t>
    </dgm:pt>
    <dgm:pt modelId="{D94C7E10-18F5-496A-8A48-2C9F5572DFA2}">
      <dgm:prSet phldrT="[Text]" custT="1"/>
      <dgm:spPr/>
      <dgm:t>
        <a:bodyPr/>
        <a:lstStyle/>
        <a:p>
          <a:r>
            <a:rPr lang="en-GB" sz="2400" b="1"/>
            <a:t>NIMRPIG</a:t>
          </a:r>
          <a:r>
            <a:rPr lang="en-GB" sz="2400"/>
            <a:t> </a:t>
          </a:r>
          <a:endParaRPr lang="en-GB" sz="2400" b="1"/>
        </a:p>
      </dgm:t>
    </dgm:pt>
    <dgm:pt modelId="{DE32BCEA-5F06-485E-BF9B-DCF8DDDC3BBE}" type="parTrans" cxnId="{90948738-EE8E-47BE-A886-3309D0EC31C6}">
      <dgm:prSet/>
      <dgm:spPr/>
      <dgm:t>
        <a:bodyPr/>
        <a:lstStyle/>
        <a:p>
          <a:endParaRPr lang="en-GB"/>
        </a:p>
      </dgm:t>
    </dgm:pt>
    <dgm:pt modelId="{F0B13E52-BB45-4B29-A858-D51206DD7883}" type="sibTrans" cxnId="{90948738-EE8E-47BE-A886-3309D0EC31C6}">
      <dgm:prSet/>
      <dgm:spPr/>
      <dgm:t>
        <a:bodyPr/>
        <a:lstStyle/>
        <a:p>
          <a:endParaRPr lang="en-GB"/>
        </a:p>
      </dgm:t>
    </dgm:pt>
    <dgm:pt modelId="{3EBB96BB-06BD-481C-82A4-91FA03A570B8}">
      <dgm:prSet phldrT="[Text]"/>
      <dgm:spPr/>
      <dgm:t>
        <a:bodyPr/>
        <a:lstStyle/>
        <a:p>
          <a:endParaRPr lang="en-GB"/>
        </a:p>
      </dgm:t>
    </dgm:pt>
    <dgm:pt modelId="{C7B2D4E8-91EB-43EB-8475-B92F1DD4AD67}" type="parTrans" cxnId="{88557BD8-459F-4CB7-8EA4-DC768BC2C24B}">
      <dgm:prSet/>
      <dgm:spPr/>
      <dgm:t>
        <a:bodyPr/>
        <a:lstStyle/>
        <a:p>
          <a:endParaRPr lang="en-GB"/>
        </a:p>
      </dgm:t>
    </dgm:pt>
    <dgm:pt modelId="{17C88FF9-9507-49C7-AB33-84F33A37333D}" type="sibTrans" cxnId="{88557BD8-459F-4CB7-8EA4-DC768BC2C24B}">
      <dgm:prSet/>
      <dgm:spPr/>
      <dgm:t>
        <a:bodyPr/>
        <a:lstStyle/>
        <a:p>
          <a:endParaRPr lang="en-GB"/>
        </a:p>
      </dgm:t>
    </dgm:pt>
    <dgm:pt modelId="{73B179B7-B3B1-4BF3-8021-72B780D729A6}">
      <dgm:prSet phldrT="[Text]" custT="1"/>
      <dgm:spPr/>
      <dgm:t>
        <a:bodyPr/>
        <a:lstStyle/>
        <a:p>
          <a:r>
            <a:rPr lang="en-GB" sz="2400" b="1"/>
            <a:t>IBTCEJVEO</a:t>
          </a:r>
          <a:r>
            <a:rPr lang="en-GB" sz="2400"/>
            <a:t> </a:t>
          </a:r>
          <a:endParaRPr lang="en-GB" sz="2400" b="1"/>
        </a:p>
      </dgm:t>
    </dgm:pt>
    <dgm:pt modelId="{397D5AE3-97F5-437D-BD32-195B5FDCD9F7}" type="parTrans" cxnId="{B929CB92-0F93-4DC8-B2A0-E0578EEECD99}">
      <dgm:prSet/>
      <dgm:spPr/>
      <dgm:t>
        <a:bodyPr/>
        <a:lstStyle/>
        <a:p>
          <a:endParaRPr lang="en-GB"/>
        </a:p>
      </dgm:t>
    </dgm:pt>
    <dgm:pt modelId="{33BE045C-40E4-425B-9E32-247E9FC957F1}" type="sibTrans" cxnId="{B929CB92-0F93-4DC8-B2A0-E0578EEECD99}">
      <dgm:prSet/>
      <dgm:spPr/>
      <dgm:t>
        <a:bodyPr/>
        <a:lstStyle/>
        <a:p>
          <a:endParaRPr lang="en-GB"/>
        </a:p>
      </dgm:t>
    </dgm:pt>
    <dgm:pt modelId="{4BD7E73F-AAEB-4DC0-8552-1068E53FD9CF}">
      <dgm:prSet phldrT="[Text]"/>
      <dgm:spPr/>
      <dgm:t>
        <a:bodyPr/>
        <a:lstStyle/>
        <a:p>
          <a:endParaRPr lang="en-GB"/>
        </a:p>
      </dgm:t>
    </dgm:pt>
    <dgm:pt modelId="{4D0391F3-7C35-43CE-8AAA-14ABC25562ED}" type="parTrans" cxnId="{72E3EE5D-B9F7-42C5-967B-84E064646FC9}">
      <dgm:prSet/>
      <dgm:spPr/>
      <dgm:t>
        <a:bodyPr/>
        <a:lstStyle/>
        <a:p>
          <a:endParaRPr lang="en-GB"/>
        </a:p>
      </dgm:t>
    </dgm:pt>
    <dgm:pt modelId="{4985983F-9B48-41E9-A31C-0E32C3C6E61F}" type="sibTrans" cxnId="{72E3EE5D-B9F7-42C5-967B-84E064646FC9}">
      <dgm:prSet/>
      <dgm:spPr/>
      <dgm:t>
        <a:bodyPr/>
        <a:lstStyle/>
        <a:p>
          <a:endParaRPr lang="en-GB"/>
        </a:p>
      </dgm:t>
    </dgm:pt>
    <dgm:pt modelId="{905EAE8A-DF90-443F-A2C9-FDDE1CD4B061}">
      <dgm:prSet phldrT="[Text]" custT="1"/>
      <dgm:spPr/>
      <dgm:t>
        <a:bodyPr/>
        <a:lstStyle/>
        <a:p>
          <a:r>
            <a:rPr lang="en-GB" sz="2400" b="1"/>
            <a:t>ROUF ENUITM</a:t>
          </a:r>
        </a:p>
      </dgm:t>
    </dgm:pt>
    <dgm:pt modelId="{F511859A-4B9B-4C18-A738-C252A57668BF}" type="parTrans" cxnId="{A68BF5D5-8176-49DA-8414-724896999AC9}">
      <dgm:prSet/>
      <dgm:spPr/>
      <dgm:t>
        <a:bodyPr/>
        <a:lstStyle/>
        <a:p>
          <a:endParaRPr lang="en-GB"/>
        </a:p>
      </dgm:t>
    </dgm:pt>
    <dgm:pt modelId="{1FD414A5-D142-4098-B896-66389689F369}" type="sibTrans" cxnId="{A68BF5D5-8176-49DA-8414-724896999AC9}">
      <dgm:prSet/>
      <dgm:spPr/>
      <dgm:t>
        <a:bodyPr/>
        <a:lstStyle/>
        <a:p>
          <a:endParaRPr lang="en-GB"/>
        </a:p>
      </dgm:t>
    </dgm:pt>
    <dgm:pt modelId="{BCF4832E-6F16-4DCB-ADC5-105B39DA483C}">
      <dgm:prSet phldrT="[Text]"/>
      <dgm:spPr/>
      <dgm:t>
        <a:bodyPr/>
        <a:lstStyle/>
        <a:p>
          <a:endParaRPr lang="en-GB"/>
        </a:p>
      </dgm:t>
    </dgm:pt>
    <dgm:pt modelId="{7468AFAD-2989-4F18-A414-61AF5FEB4651}" type="parTrans" cxnId="{2B67C6D0-326D-4E3A-BD7A-2964580961DF}">
      <dgm:prSet/>
      <dgm:spPr/>
      <dgm:t>
        <a:bodyPr/>
        <a:lstStyle/>
        <a:p>
          <a:endParaRPr lang="en-GB"/>
        </a:p>
      </dgm:t>
    </dgm:pt>
    <dgm:pt modelId="{5B2E7F6F-0A13-49FB-858A-57D4BF167786}" type="sibTrans" cxnId="{2B67C6D0-326D-4E3A-BD7A-2964580961DF}">
      <dgm:prSet/>
      <dgm:spPr/>
      <dgm:t>
        <a:bodyPr/>
        <a:lstStyle/>
        <a:p>
          <a:endParaRPr lang="en-GB"/>
        </a:p>
      </dgm:t>
    </dgm:pt>
    <dgm:pt modelId="{E7498E59-E215-4EB4-84CC-D63F4642808B}">
      <dgm:prSet phldrT="[Text]" custT="1"/>
      <dgm:spPr/>
      <dgm:t>
        <a:bodyPr/>
        <a:lstStyle/>
        <a:p>
          <a:r>
            <a:rPr lang="en-GB" sz="2400" b="1"/>
            <a:t>EALVNRET</a:t>
          </a:r>
          <a:r>
            <a:rPr lang="en-GB" sz="2400"/>
            <a:t> </a:t>
          </a:r>
          <a:endParaRPr lang="en-GB" sz="2400" b="1"/>
        </a:p>
      </dgm:t>
    </dgm:pt>
    <dgm:pt modelId="{B2B40ED4-77D2-43A9-9C63-26F4A67DE65A}" type="parTrans" cxnId="{86D13132-6BF7-4AD1-9A1A-A928646B671C}">
      <dgm:prSet/>
      <dgm:spPr/>
      <dgm:t>
        <a:bodyPr/>
        <a:lstStyle/>
        <a:p>
          <a:endParaRPr lang="en-GB"/>
        </a:p>
      </dgm:t>
    </dgm:pt>
    <dgm:pt modelId="{9DB4E970-97A8-4BB3-961E-412F05B4A6C7}" type="sibTrans" cxnId="{86D13132-6BF7-4AD1-9A1A-A928646B671C}">
      <dgm:prSet/>
      <dgm:spPr/>
      <dgm:t>
        <a:bodyPr/>
        <a:lstStyle/>
        <a:p>
          <a:endParaRPr lang="en-GB"/>
        </a:p>
      </dgm:t>
    </dgm:pt>
    <dgm:pt modelId="{1ADF9DD1-A644-4DDF-92A1-759CEDFE6E79}">
      <dgm:prSet phldrT="[Text]"/>
      <dgm:spPr/>
      <dgm:t>
        <a:bodyPr/>
        <a:lstStyle/>
        <a:p>
          <a:endParaRPr lang="en-GB"/>
        </a:p>
      </dgm:t>
    </dgm:pt>
    <dgm:pt modelId="{AC35582E-05BE-4A90-9B8E-C9F4AD5A7AD4}" type="parTrans" cxnId="{5A472599-EF12-4CAD-9FA1-21F529C3010C}">
      <dgm:prSet/>
      <dgm:spPr/>
      <dgm:t>
        <a:bodyPr/>
        <a:lstStyle/>
        <a:p>
          <a:endParaRPr lang="en-GB"/>
        </a:p>
      </dgm:t>
    </dgm:pt>
    <dgm:pt modelId="{CEF7538E-A9EC-4322-89A2-A331068CABA1}" type="sibTrans" cxnId="{5A472599-EF12-4CAD-9FA1-21F529C3010C}">
      <dgm:prSet/>
      <dgm:spPr/>
      <dgm:t>
        <a:bodyPr/>
        <a:lstStyle/>
        <a:p>
          <a:endParaRPr lang="en-GB"/>
        </a:p>
      </dgm:t>
    </dgm:pt>
    <dgm:pt modelId="{E3948BAD-FC51-4680-8A5E-5764CD8B8B6C}">
      <dgm:prSet phldrT="[Text]" custT="1"/>
      <dgm:spPr/>
      <dgm:t>
        <a:bodyPr/>
        <a:lstStyle/>
        <a:p>
          <a:r>
            <a:rPr lang="en-GB" sz="2400" b="1"/>
            <a:t>UFN</a:t>
          </a:r>
        </a:p>
      </dgm:t>
    </dgm:pt>
    <dgm:pt modelId="{5850EF22-5D56-4E4D-B0ED-FBC5672B25DD}" type="parTrans" cxnId="{89375873-E293-4DBA-80D0-111121652143}">
      <dgm:prSet/>
      <dgm:spPr/>
      <dgm:t>
        <a:bodyPr/>
        <a:lstStyle/>
        <a:p>
          <a:endParaRPr lang="en-GB"/>
        </a:p>
      </dgm:t>
    </dgm:pt>
    <dgm:pt modelId="{9F7942FE-ABF8-4A82-A214-5B4F67D9591D}" type="sibTrans" cxnId="{89375873-E293-4DBA-80D0-111121652143}">
      <dgm:prSet/>
      <dgm:spPr/>
      <dgm:t>
        <a:bodyPr/>
        <a:lstStyle/>
        <a:p>
          <a:endParaRPr lang="en-GB"/>
        </a:p>
      </dgm:t>
    </dgm:pt>
    <dgm:pt modelId="{38A8C0FE-B003-461C-9C23-E0477FE29EFE}">
      <dgm:prSet phldrT="[Text]"/>
      <dgm:spPr/>
      <dgm:t>
        <a:bodyPr/>
        <a:lstStyle/>
        <a:p>
          <a:endParaRPr lang="en-GB"/>
        </a:p>
      </dgm:t>
    </dgm:pt>
    <dgm:pt modelId="{408FB049-3ED7-4238-B400-2CCB7A28B104}" type="parTrans" cxnId="{EA1394B4-0140-47C4-A1C3-8382AB5FAF95}">
      <dgm:prSet/>
      <dgm:spPr/>
      <dgm:t>
        <a:bodyPr/>
        <a:lstStyle/>
        <a:p>
          <a:endParaRPr lang="en-GB"/>
        </a:p>
      </dgm:t>
    </dgm:pt>
    <dgm:pt modelId="{C8BDAACE-453D-4EF0-A537-1D78C3A3100D}" type="sibTrans" cxnId="{EA1394B4-0140-47C4-A1C3-8382AB5FAF95}">
      <dgm:prSet/>
      <dgm:spPr/>
      <dgm:t>
        <a:bodyPr/>
        <a:lstStyle/>
        <a:p>
          <a:endParaRPr lang="en-GB"/>
        </a:p>
      </dgm:t>
    </dgm:pt>
    <dgm:pt modelId="{8E62B6B6-CC2B-425C-B07F-7CA90AE05394}">
      <dgm:prSet phldrT="[Text]"/>
      <dgm:spPr/>
      <dgm:t>
        <a:bodyPr/>
        <a:lstStyle/>
        <a:p>
          <a:endParaRPr lang="en-GB"/>
        </a:p>
      </dgm:t>
    </dgm:pt>
    <dgm:pt modelId="{6E6743FC-1594-4C21-8A35-A8AA64918456}" type="parTrans" cxnId="{AF5B989C-3AB9-4227-A91B-0E7ADBA97FA8}">
      <dgm:prSet/>
      <dgm:spPr/>
      <dgm:t>
        <a:bodyPr/>
        <a:lstStyle/>
        <a:p>
          <a:endParaRPr lang="en-GB"/>
        </a:p>
      </dgm:t>
    </dgm:pt>
    <dgm:pt modelId="{A2832635-89C3-4FC7-8C9C-A52D7C1F0972}" type="sibTrans" cxnId="{AF5B989C-3AB9-4227-A91B-0E7ADBA97FA8}">
      <dgm:prSet/>
      <dgm:spPr/>
      <dgm:t>
        <a:bodyPr/>
        <a:lstStyle/>
        <a:p>
          <a:endParaRPr lang="en-GB"/>
        </a:p>
      </dgm:t>
    </dgm:pt>
    <dgm:pt modelId="{B3BA18A2-2A97-4DEB-8727-F6294E1CBA34}">
      <dgm:prSet phldrT="[Text]"/>
      <dgm:spPr/>
      <dgm:t>
        <a:bodyPr/>
        <a:lstStyle/>
        <a:p>
          <a:endParaRPr lang="en-GB"/>
        </a:p>
      </dgm:t>
    </dgm:pt>
    <dgm:pt modelId="{9C8ACDA5-D2B1-42D5-9175-93ADE02FCE0F}" type="parTrans" cxnId="{567B56FD-8CE9-4F1C-8950-A0BE0530F049}">
      <dgm:prSet/>
      <dgm:spPr/>
      <dgm:t>
        <a:bodyPr/>
        <a:lstStyle/>
        <a:p>
          <a:endParaRPr lang="en-GB"/>
        </a:p>
      </dgm:t>
    </dgm:pt>
    <dgm:pt modelId="{F5A0870E-1D90-49A7-8AA8-923AEF06C00E}" type="sibTrans" cxnId="{567B56FD-8CE9-4F1C-8950-A0BE0530F049}">
      <dgm:prSet/>
      <dgm:spPr/>
      <dgm:t>
        <a:bodyPr/>
        <a:lstStyle/>
        <a:p>
          <a:endParaRPr lang="en-GB"/>
        </a:p>
      </dgm:t>
    </dgm:pt>
    <dgm:pt modelId="{2C7B6656-37BF-426E-9157-34579DAD67CE}">
      <dgm:prSet phldrT="[Text]"/>
      <dgm:spPr/>
      <dgm:t>
        <a:bodyPr/>
        <a:lstStyle/>
        <a:p>
          <a:endParaRPr lang="en-GB"/>
        </a:p>
      </dgm:t>
    </dgm:pt>
    <dgm:pt modelId="{911C8682-4D8A-4D91-B416-63629E15D899}" type="parTrans" cxnId="{34CE8910-43BA-45F2-AEF4-F4D18BEBAF15}">
      <dgm:prSet/>
      <dgm:spPr/>
      <dgm:t>
        <a:bodyPr/>
        <a:lstStyle/>
        <a:p>
          <a:endParaRPr lang="en-GB"/>
        </a:p>
      </dgm:t>
    </dgm:pt>
    <dgm:pt modelId="{0987386E-BCF8-4646-A37D-5820AE6D6D6A}" type="sibTrans" cxnId="{34CE8910-43BA-45F2-AEF4-F4D18BEBAF15}">
      <dgm:prSet/>
      <dgm:spPr/>
      <dgm:t>
        <a:bodyPr/>
        <a:lstStyle/>
        <a:p>
          <a:endParaRPr lang="en-GB"/>
        </a:p>
      </dgm:t>
    </dgm:pt>
    <dgm:pt modelId="{A6476DE5-4BD9-4D7D-B492-69C151FFDE61}" type="pres">
      <dgm:prSet presAssocID="{642F8D73-9A11-4292-952B-ADFA4B1EA373}" presName="Name0" presStyleCnt="0">
        <dgm:presLayoutVars>
          <dgm:dir/>
          <dgm:animLvl val="lvl"/>
          <dgm:resizeHandles val="exact"/>
        </dgm:presLayoutVars>
      </dgm:prSet>
      <dgm:spPr/>
    </dgm:pt>
    <dgm:pt modelId="{C154323D-2C12-4A27-9BCD-25F2BBC8B683}" type="pres">
      <dgm:prSet presAssocID="{6ADCA2B2-F351-4FBD-B08A-3E60F1A0D93F}" presName="linNode" presStyleCnt="0"/>
      <dgm:spPr/>
    </dgm:pt>
    <dgm:pt modelId="{EDE5F274-E3A8-41F3-B577-7FFDCAC331F3}" type="pres">
      <dgm:prSet presAssocID="{6ADCA2B2-F351-4FBD-B08A-3E60F1A0D93F}" presName="parentText" presStyleLbl="node1" presStyleIdx="0" presStyleCnt="9">
        <dgm:presLayoutVars>
          <dgm:chMax val="1"/>
          <dgm:bulletEnabled val="1"/>
        </dgm:presLayoutVars>
      </dgm:prSet>
      <dgm:spPr/>
    </dgm:pt>
    <dgm:pt modelId="{EC1388CA-2649-49FB-BC56-146805A2DB9A}" type="pres">
      <dgm:prSet presAssocID="{6ADCA2B2-F351-4FBD-B08A-3E60F1A0D93F}" presName="descendantText" presStyleLbl="alignAccFollowNode1" presStyleIdx="0" presStyleCnt="9">
        <dgm:presLayoutVars>
          <dgm:bulletEnabled val="1"/>
        </dgm:presLayoutVars>
      </dgm:prSet>
      <dgm:spPr/>
    </dgm:pt>
    <dgm:pt modelId="{8E8EAB69-0C78-43A0-9394-E794673FCB17}" type="pres">
      <dgm:prSet presAssocID="{9B0924CB-522C-447B-8556-EAA17EC97036}" presName="sp" presStyleCnt="0"/>
      <dgm:spPr/>
    </dgm:pt>
    <dgm:pt modelId="{BE4CDBBF-4C43-44E6-BFB1-57E1C78BB7F3}" type="pres">
      <dgm:prSet presAssocID="{0E83DC9E-E32F-4A31-859D-E674619893CD}" presName="linNode" presStyleCnt="0"/>
      <dgm:spPr/>
    </dgm:pt>
    <dgm:pt modelId="{CBC737F1-AD75-4C9D-A2AD-5237530600BC}" type="pres">
      <dgm:prSet presAssocID="{0E83DC9E-E32F-4A31-859D-E674619893CD}" presName="parentText" presStyleLbl="node1" presStyleIdx="1" presStyleCnt="9">
        <dgm:presLayoutVars>
          <dgm:chMax val="1"/>
          <dgm:bulletEnabled val="1"/>
        </dgm:presLayoutVars>
      </dgm:prSet>
      <dgm:spPr/>
    </dgm:pt>
    <dgm:pt modelId="{1A2B06D9-0B91-49B5-AD95-3A8848802295}" type="pres">
      <dgm:prSet presAssocID="{0E83DC9E-E32F-4A31-859D-E674619893CD}" presName="descendantText" presStyleLbl="alignAccFollowNode1" presStyleIdx="1" presStyleCnt="9">
        <dgm:presLayoutVars>
          <dgm:bulletEnabled val="1"/>
        </dgm:presLayoutVars>
      </dgm:prSet>
      <dgm:spPr/>
    </dgm:pt>
    <dgm:pt modelId="{301C5970-995A-456D-9A33-54FD00DC3024}" type="pres">
      <dgm:prSet presAssocID="{6450063B-3B45-43B8-9772-DA2E5D9F7F16}" presName="sp" presStyleCnt="0"/>
      <dgm:spPr/>
    </dgm:pt>
    <dgm:pt modelId="{5433A0D8-D336-4AC2-AC98-DF94D8BA72C4}" type="pres">
      <dgm:prSet presAssocID="{57DDD750-E3BD-4ECC-A619-24BE8CEB1D34}" presName="linNode" presStyleCnt="0"/>
      <dgm:spPr/>
    </dgm:pt>
    <dgm:pt modelId="{3301405B-A5C2-4A5B-BCCD-660DBEA84C28}" type="pres">
      <dgm:prSet presAssocID="{57DDD750-E3BD-4ECC-A619-24BE8CEB1D34}" presName="parentText" presStyleLbl="node1" presStyleIdx="2" presStyleCnt="9">
        <dgm:presLayoutVars>
          <dgm:chMax val="1"/>
          <dgm:bulletEnabled val="1"/>
        </dgm:presLayoutVars>
      </dgm:prSet>
      <dgm:spPr/>
    </dgm:pt>
    <dgm:pt modelId="{15A75040-0A37-4054-80F6-F781E6B4B358}" type="pres">
      <dgm:prSet presAssocID="{57DDD750-E3BD-4ECC-A619-24BE8CEB1D34}" presName="descendantText" presStyleLbl="alignAccFollowNode1" presStyleIdx="2" presStyleCnt="9">
        <dgm:presLayoutVars>
          <dgm:bulletEnabled val="1"/>
        </dgm:presLayoutVars>
      </dgm:prSet>
      <dgm:spPr/>
    </dgm:pt>
    <dgm:pt modelId="{2B1EE2E3-40E9-4D96-B3E8-C482CEF36A01}" type="pres">
      <dgm:prSet presAssocID="{C17C59BB-CDD9-4009-A1FF-F913BD2C6AEF}" presName="sp" presStyleCnt="0"/>
      <dgm:spPr/>
    </dgm:pt>
    <dgm:pt modelId="{E0B9E0E8-DF6A-4431-B03C-6B33DFE1E7B3}" type="pres">
      <dgm:prSet presAssocID="{2C96AEED-2D05-422F-97E0-20301EB2035B}" presName="linNode" presStyleCnt="0"/>
      <dgm:spPr/>
    </dgm:pt>
    <dgm:pt modelId="{6A41BBF6-7157-4A65-8E7C-079F31B96EBF}" type="pres">
      <dgm:prSet presAssocID="{2C96AEED-2D05-422F-97E0-20301EB2035B}" presName="parentText" presStyleLbl="node1" presStyleIdx="3" presStyleCnt="9">
        <dgm:presLayoutVars>
          <dgm:chMax val="1"/>
          <dgm:bulletEnabled val="1"/>
        </dgm:presLayoutVars>
      </dgm:prSet>
      <dgm:spPr/>
    </dgm:pt>
    <dgm:pt modelId="{D35F5F24-6E17-44FD-83BB-0694A42350F5}" type="pres">
      <dgm:prSet presAssocID="{2C96AEED-2D05-422F-97E0-20301EB2035B}" presName="descendantText" presStyleLbl="alignAccFollowNode1" presStyleIdx="3" presStyleCnt="9">
        <dgm:presLayoutVars>
          <dgm:bulletEnabled val="1"/>
        </dgm:presLayoutVars>
      </dgm:prSet>
      <dgm:spPr/>
    </dgm:pt>
    <dgm:pt modelId="{F8402CBA-1D67-437D-936A-F033E35CDA2D}" type="pres">
      <dgm:prSet presAssocID="{3D528887-E73F-4174-87AD-E7F92EF988A1}" presName="sp" presStyleCnt="0"/>
      <dgm:spPr/>
    </dgm:pt>
    <dgm:pt modelId="{10131163-4D0A-48FF-9249-861106B77AE9}" type="pres">
      <dgm:prSet presAssocID="{D94C7E10-18F5-496A-8A48-2C9F5572DFA2}" presName="linNode" presStyleCnt="0"/>
      <dgm:spPr/>
    </dgm:pt>
    <dgm:pt modelId="{73B5F1E4-D07A-4BEA-9509-71A29C7E6927}" type="pres">
      <dgm:prSet presAssocID="{D94C7E10-18F5-496A-8A48-2C9F5572DFA2}" presName="parentText" presStyleLbl="node1" presStyleIdx="4" presStyleCnt="9">
        <dgm:presLayoutVars>
          <dgm:chMax val="1"/>
          <dgm:bulletEnabled val="1"/>
        </dgm:presLayoutVars>
      </dgm:prSet>
      <dgm:spPr/>
    </dgm:pt>
    <dgm:pt modelId="{BFDA21B1-606E-46AE-A2BA-117BB8781982}" type="pres">
      <dgm:prSet presAssocID="{D94C7E10-18F5-496A-8A48-2C9F5572DFA2}" presName="descendantText" presStyleLbl="alignAccFollowNode1" presStyleIdx="4" presStyleCnt="9">
        <dgm:presLayoutVars>
          <dgm:bulletEnabled val="1"/>
        </dgm:presLayoutVars>
      </dgm:prSet>
      <dgm:spPr/>
    </dgm:pt>
    <dgm:pt modelId="{C2C7F1A0-A418-42D4-9A4A-573F0304B166}" type="pres">
      <dgm:prSet presAssocID="{F0B13E52-BB45-4B29-A858-D51206DD7883}" presName="sp" presStyleCnt="0"/>
      <dgm:spPr/>
    </dgm:pt>
    <dgm:pt modelId="{FD846152-E3D8-4ACC-801B-342951671582}" type="pres">
      <dgm:prSet presAssocID="{73B179B7-B3B1-4BF3-8021-72B780D729A6}" presName="linNode" presStyleCnt="0"/>
      <dgm:spPr/>
    </dgm:pt>
    <dgm:pt modelId="{363D983C-D183-4F81-9986-1E8676773A16}" type="pres">
      <dgm:prSet presAssocID="{73B179B7-B3B1-4BF3-8021-72B780D729A6}" presName="parentText" presStyleLbl="node1" presStyleIdx="5" presStyleCnt="9">
        <dgm:presLayoutVars>
          <dgm:chMax val="1"/>
          <dgm:bulletEnabled val="1"/>
        </dgm:presLayoutVars>
      </dgm:prSet>
      <dgm:spPr/>
    </dgm:pt>
    <dgm:pt modelId="{91333C19-B297-4510-9A43-866D0FBB5489}" type="pres">
      <dgm:prSet presAssocID="{73B179B7-B3B1-4BF3-8021-72B780D729A6}" presName="descendantText" presStyleLbl="alignAccFollowNode1" presStyleIdx="5" presStyleCnt="9">
        <dgm:presLayoutVars>
          <dgm:bulletEnabled val="1"/>
        </dgm:presLayoutVars>
      </dgm:prSet>
      <dgm:spPr/>
    </dgm:pt>
    <dgm:pt modelId="{9F522D77-A5EA-4036-857D-FEE7BD724FF4}" type="pres">
      <dgm:prSet presAssocID="{33BE045C-40E4-425B-9E32-247E9FC957F1}" presName="sp" presStyleCnt="0"/>
      <dgm:spPr/>
    </dgm:pt>
    <dgm:pt modelId="{20DAD0D3-2795-431E-9E52-44D4639ADDD7}" type="pres">
      <dgm:prSet presAssocID="{905EAE8A-DF90-443F-A2C9-FDDE1CD4B061}" presName="linNode" presStyleCnt="0"/>
      <dgm:spPr/>
    </dgm:pt>
    <dgm:pt modelId="{D84D67A2-F6E8-45C9-BC5A-07F633B43F2D}" type="pres">
      <dgm:prSet presAssocID="{905EAE8A-DF90-443F-A2C9-FDDE1CD4B061}" presName="parentText" presStyleLbl="node1" presStyleIdx="6" presStyleCnt="9">
        <dgm:presLayoutVars>
          <dgm:chMax val="1"/>
          <dgm:bulletEnabled val="1"/>
        </dgm:presLayoutVars>
      </dgm:prSet>
      <dgm:spPr/>
    </dgm:pt>
    <dgm:pt modelId="{F1EAD618-40C0-474F-A52F-6949CCAD75E6}" type="pres">
      <dgm:prSet presAssocID="{905EAE8A-DF90-443F-A2C9-FDDE1CD4B061}" presName="descendantText" presStyleLbl="alignAccFollowNode1" presStyleIdx="6" presStyleCnt="9">
        <dgm:presLayoutVars>
          <dgm:bulletEnabled val="1"/>
        </dgm:presLayoutVars>
      </dgm:prSet>
      <dgm:spPr/>
    </dgm:pt>
    <dgm:pt modelId="{0148BF58-171A-44CD-9AD2-88FDC8E0DBDD}" type="pres">
      <dgm:prSet presAssocID="{1FD414A5-D142-4098-B896-66389689F369}" presName="sp" presStyleCnt="0"/>
      <dgm:spPr/>
    </dgm:pt>
    <dgm:pt modelId="{713F86DC-E8FA-4940-A55A-B56E533D4826}" type="pres">
      <dgm:prSet presAssocID="{E7498E59-E215-4EB4-84CC-D63F4642808B}" presName="linNode" presStyleCnt="0"/>
      <dgm:spPr/>
    </dgm:pt>
    <dgm:pt modelId="{155CE9D6-84B6-4C74-B2C2-55495E85AC3D}" type="pres">
      <dgm:prSet presAssocID="{E7498E59-E215-4EB4-84CC-D63F4642808B}" presName="parentText" presStyleLbl="node1" presStyleIdx="7" presStyleCnt="9">
        <dgm:presLayoutVars>
          <dgm:chMax val="1"/>
          <dgm:bulletEnabled val="1"/>
        </dgm:presLayoutVars>
      </dgm:prSet>
      <dgm:spPr/>
    </dgm:pt>
    <dgm:pt modelId="{0ED486D2-E517-4D35-A66C-80B5A02BED04}" type="pres">
      <dgm:prSet presAssocID="{E7498E59-E215-4EB4-84CC-D63F4642808B}" presName="descendantText" presStyleLbl="alignAccFollowNode1" presStyleIdx="7" presStyleCnt="9">
        <dgm:presLayoutVars>
          <dgm:bulletEnabled val="1"/>
        </dgm:presLayoutVars>
      </dgm:prSet>
      <dgm:spPr/>
    </dgm:pt>
    <dgm:pt modelId="{F1B613AD-3A13-4361-A37A-EBA65465FC70}" type="pres">
      <dgm:prSet presAssocID="{9DB4E970-97A8-4BB3-961E-412F05B4A6C7}" presName="sp" presStyleCnt="0"/>
      <dgm:spPr/>
    </dgm:pt>
    <dgm:pt modelId="{93F7F84F-510B-449D-8532-BE04DD45C8F4}" type="pres">
      <dgm:prSet presAssocID="{E3948BAD-FC51-4680-8A5E-5764CD8B8B6C}" presName="linNode" presStyleCnt="0"/>
      <dgm:spPr/>
    </dgm:pt>
    <dgm:pt modelId="{BD668AA8-32C4-4445-872A-4779FA72F895}" type="pres">
      <dgm:prSet presAssocID="{E3948BAD-FC51-4680-8A5E-5764CD8B8B6C}" presName="parentText" presStyleLbl="node1" presStyleIdx="8" presStyleCnt="9">
        <dgm:presLayoutVars>
          <dgm:chMax val="1"/>
          <dgm:bulletEnabled val="1"/>
        </dgm:presLayoutVars>
      </dgm:prSet>
      <dgm:spPr/>
    </dgm:pt>
    <dgm:pt modelId="{8D706B58-23DD-4BD3-9750-410D59A22CBC}" type="pres">
      <dgm:prSet presAssocID="{E3948BAD-FC51-4680-8A5E-5764CD8B8B6C}" presName="descendantText" presStyleLbl="alignAccFollowNode1" presStyleIdx="8" presStyleCnt="9">
        <dgm:presLayoutVars>
          <dgm:bulletEnabled val="1"/>
        </dgm:presLayoutVars>
      </dgm:prSet>
      <dgm:spPr/>
    </dgm:pt>
  </dgm:ptLst>
  <dgm:cxnLst>
    <dgm:cxn modelId="{9EEE180C-884D-4A48-9C91-EE7E2865240F}" type="presOf" srcId="{642F8D73-9A11-4292-952B-ADFA4B1EA373}" destId="{A6476DE5-4BD9-4D7D-B492-69C151FFDE61}" srcOrd="0" destOrd="0" presId="urn:microsoft.com/office/officeart/2005/8/layout/vList5"/>
    <dgm:cxn modelId="{DE6B560F-5B9D-48B7-A8F8-AB5C20EA0561}" type="presOf" srcId="{E7498E59-E215-4EB4-84CC-D63F4642808B}" destId="{155CE9D6-84B6-4C74-B2C2-55495E85AC3D}" srcOrd="0" destOrd="0" presId="urn:microsoft.com/office/officeart/2005/8/layout/vList5"/>
    <dgm:cxn modelId="{34CE8910-43BA-45F2-AEF4-F4D18BEBAF15}" srcId="{0E83DC9E-E32F-4A31-859D-E674619893CD}" destId="{2C7B6656-37BF-426E-9157-34579DAD67CE}" srcOrd="0" destOrd="0" parTransId="{911C8682-4D8A-4D91-B416-63629E15D899}" sibTransId="{0987386E-BCF8-4646-A37D-5820AE6D6D6A}"/>
    <dgm:cxn modelId="{8D5D5F15-1A79-4177-80B4-A8F5645C17EF}" type="presOf" srcId="{D94C7E10-18F5-496A-8A48-2C9F5572DFA2}" destId="{73B5F1E4-D07A-4BEA-9509-71A29C7E6927}" srcOrd="0" destOrd="0" presId="urn:microsoft.com/office/officeart/2005/8/layout/vList5"/>
    <dgm:cxn modelId="{85690F17-BDF7-4C93-8752-FFE93714B06A}" srcId="{642F8D73-9A11-4292-952B-ADFA4B1EA373}" destId="{0E83DC9E-E32F-4A31-859D-E674619893CD}" srcOrd="1" destOrd="0" parTransId="{9120C478-2B38-435E-8A2E-AA94E2EBA7FE}" sibTransId="{6450063B-3B45-43B8-9772-DA2E5D9F7F16}"/>
    <dgm:cxn modelId="{86D13132-6BF7-4AD1-9A1A-A928646B671C}" srcId="{642F8D73-9A11-4292-952B-ADFA4B1EA373}" destId="{E7498E59-E215-4EB4-84CC-D63F4642808B}" srcOrd="7" destOrd="0" parTransId="{B2B40ED4-77D2-43A9-9C63-26F4A67DE65A}" sibTransId="{9DB4E970-97A8-4BB3-961E-412F05B4A6C7}"/>
    <dgm:cxn modelId="{90948738-EE8E-47BE-A886-3309D0EC31C6}" srcId="{642F8D73-9A11-4292-952B-ADFA4B1EA373}" destId="{D94C7E10-18F5-496A-8A48-2C9F5572DFA2}" srcOrd="4" destOrd="0" parTransId="{DE32BCEA-5F06-485E-BF9B-DCF8DDDC3BBE}" sibTransId="{F0B13E52-BB45-4B29-A858-D51206DD7883}"/>
    <dgm:cxn modelId="{7192A93C-DC63-49AE-8D19-60A86890C924}" type="presOf" srcId="{2C96AEED-2D05-422F-97E0-20301EB2035B}" destId="{6A41BBF6-7157-4A65-8E7C-079F31B96EBF}" srcOrd="0" destOrd="0" presId="urn:microsoft.com/office/officeart/2005/8/layout/vList5"/>
    <dgm:cxn modelId="{9ED6143E-8787-47B2-8447-DCFA696FCD05}" srcId="{642F8D73-9A11-4292-952B-ADFA4B1EA373}" destId="{57DDD750-E3BD-4ECC-A619-24BE8CEB1D34}" srcOrd="2" destOrd="0" parTransId="{BE8A0348-B104-423A-8330-619634814FA2}" sibTransId="{C17C59BB-CDD9-4009-A1FF-F913BD2C6AEF}"/>
    <dgm:cxn modelId="{72E3EE5D-B9F7-42C5-967B-84E064646FC9}" srcId="{D94C7E10-18F5-496A-8A48-2C9F5572DFA2}" destId="{4BD7E73F-AAEB-4DC0-8552-1068E53FD9CF}" srcOrd="0" destOrd="0" parTransId="{4D0391F3-7C35-43CE-8AAA-14ABC25562ED}" sibTransId="{4985983F-9B48-41E9-A31C-0E32C3C6E61F}"/>
    <dgm:cxn modelId="{F94BA25F-0F35-44A4-919A-7ABA82AC6CCA}" type="presOf" srcId="{2C7B6656-37BF-426E-9157-34579DAD67CE}" destId="{1A2B06D9-0B91-49B5-AD95-3A8848802295}" srcOrd="0" destOrd="0" presId="urn:microsoft.com/office/officeart/2005/8/layout/vList5"/>
    <dgm:cxn modelId="{34EE0964-A493-4F12-AC58-D723881B63D6}" srcId="{642F8D73-9A11-4292-952B-ADFA4B1EA373}" destId="{6ADCA2B2-F351-4FBD-B08A-3E60F1A0D93F}" srcOrd="0" destOrd="0" parTransId="{5C305771-2D9A-4492-94F5-3A3C4153CFBC}" sibTransId="{9B0924CB-522C-447B-8556-EAA17EC97036}"/>
    <dgm:cxn modelId="{72EE0847-D180-466E-8741-C5623F2B0EEF}" type="presOf" srcId="{842765E2-182A-437F-9443-1462A196F3D6}" destId="{EC1388CA-2649-49FB-BC56-146805A2DB9A}" srcOrd="0" destOrd="0" presId="urn:microsoft.com/office/officeart/2005/8/layout/vList5"/>
    <dgm:cxn modelId="{DF2F4849-92E4-4419-84F0-54C93911AD73}" type="presOf" srcId="{BCF4832E-6F16-4DCB-ADC5-105B39DA483C}" destId="{91333C19-B297-4510-9A43-866D0FBB5489}" srcOrd="0" destOrd="0" presId="urn:microsoft.com/office/officeart/2005/8/layout/vList5"/>
    <dgm:cxn modelId="{A8BA2D6D-E91F-47F0-A305-3025B61F64DA}" srcId="{6ADCA2B2-F351-4FBD-B08A-3E60F1A0D93F}" destId="{842765E2-182A-437F-9443-1462A196F3D6}" srcOrd="0" destOrd="0" parTransId="{76AF78B3-CA37-4D9C-81E6-9D2C5C3E31FB}" sibTransId="{86074250-577C-42EC-B85E-1879A5F6A7D0}"/>
    <dgm:cxn modelId="{89375873-E293-4DBA-80D0-111121652143}" srcId="{642F8D73-9A11-4292-952B-ADFA4B1EA373}" destId="{E3948BAD-FC51-4680-8A5E-5764CD8B8B6C}" srcOrd="8" destOrd="0" parTransId="{5850EF22-5D56-4E4D-B0ED-FBC5672B25DD}" sibTransId="{9F7942FE-ABF8-4A82-A214-5B4F67D9591D}"/>
    <dgm:cxn modelId="{F515375A-9D44-4715-B0D6-F6074297DC4D}" type="presOf" srcId="{8E62B6B6-CC2B-425C-B07F-7CA90AE05394}" destId="{8D706B58-23DD-4BD3-9750-410D59A22CBC}" srcOrd="0" destOrd="0" presId="urn:microsoft.com/office/officeart/2005/8/layout/vList5"/>
    <dgm:cxn modelId="{B929CB92-0F93-4DC8-B2A0-E0578EEECD99}" srcId="{642F8D73-9A11-4292-952B-ADFA4B1EA373}" destId="{73B179B7-B3B1-4BF3-8021-72B780D729A6}" srcOrd="5" destOrd="0" parTransId="{397D5AE3-97F5-437D-BD32-195B5FDCD9F7}" sibTransId="{33BE045C-40E4-425B-9E32-247E9FC957F1}"/>
    <dgm:cxn modelId="{5A472599-EF12-4CAD-9FA1-21F529C3010C}" srcId="{905EAE8A-DF90-443F-A2C9-FDDE1CD4B061}" destId="{1ADF9DD1-A644-4DDF-92A1-759CEDFE6E79}" srcOrd="0" destOrd="0" parTransId="{AC35582E-05BE-4A90-9B8E-C9F4AD5A7AD4}" sibTransId="{CEF7538E-A9EC-4322-89A2-A331068CABA1}"/>
    <dgm:cxn modelId="{AF5B989C-3AB9-4227-A91B-0E7ADBA97FA8}" srcId="{E3948BAD-FC51-4680-8A5E-5764CD8B8B6C}" destId="{8E62B6B6-CC2B-425C-B07F-7CA90AE05394}" srcOrd="0" destOrd="0" parTransId="{6E6743FC-1594-4C21-8A35-A8AA64918456}" sibTransId="{A2832635-89C3-4FC7-8C9C-A52D7C1F0972}"/>
    <dgm:cxn modelId="{A2DA78A4-F144-45B2-BD99-B996CBC420FF}" type="presOf" srcId="{1ADF9DD1-A644-4DDF-92A1-759CEDFE6E79}" destId="{F1EAD618-40C0-474F-A52F-6949CCAD75E6}" srcOrd="0" destOrd="0" presId="urn:microsoft.com/office/officeart/2005/8/layout/vList5"/>
    <dgm:cxn modelId="{F8C791AC-1724-4483-890D-EE1174A384BA}" type="presOf" srcId="{6ADCA2B2-F351-4FBD-B08A-3E60F1A0D93F}" destId="{EDE5F274-E3A8-41F3-B577-7FFDCAC331F3}" srcOrd="0" destOrd="0" presId="urn:microsoft.com/office/officeart/2005/8/layout/vList5"/>
    <dgm:cxn modelId="{342769AD-E1E2-4B73-9DDC-3727CF2880CF}" type="presOf" srcId="{73B179B7-B3B1-4BF3-8021-72B780D729A6}" destId="{363D983C-D183-4F81-9986-1E8676773A16}" srcOrd="0" destOrd="0" presId="urn:microsoft.com/office/officeart/2005/8/layout/vList5"/>
    <dgm:cxn modelId="{EA1394B4-0140-47C4-A1C3-8382AB5FAF95}" srcId="{E7498E59-E215-4EB4-84CC-D63F4642808B}" destId="{38A8C0FE-B003-461C-9C23-E0477FE29EFE}" srcOrd="0" destOrd="0" parTransId="{408FB049-3ED7-4238-B400-2CCB7A28B104}" sibTransId="{C8BDAACE-453D-4EF0-A537-1D78C3A3100D}"/>
    <dgm:cxn modelId="{ADB631BD-2EB6-4D71-98FF-281AB19E98A7}" type="presOf" srcId="{4BD7E73F-AAEB-4DC0-8552-1068E53FD9CF}" destId="{BFDA21B1-606E-46AE-A2BA-117BB8781982}" srcOrd="0" destOrd="0" presId="urn:microsoft.com/office/officeart/2005/8/layout/vList5"/>
    <dgm:cxn modelId="{3D7FD0CD-B2D8-4A4C-BD13-564548F8A727}" type="presOf" srcId="{0E83DC9E-E32F-4A31-859D-E674619893CD}" destId="{CBC737F1-AD75-4C9D-A2AD-5237530600BC}" srcOrd="0" destOrd="0" presId="urn:microsoft.com/office/officeart/2005/8/layout/vList5"/>
    <dgm:cxn modelId="{2B67C6D0-326D-4E3A-BD7A-2964580961DF}" srcId="{73B179B7-B3B1-4BF3-8021-72B780D729A6}" destId="{BCF4832E-6F16-4DCB-ADC5-105B39DA483C}" srcOrd="0" destOrd="0" parTransId="{7468AFAD-2989-4F18-A414-61AF5FEB4651}" sibTransId="{5B2E7F6F-0A13-49FB-858A-57D4BF167786}"/>
    <dgm:cxn modelId="{A68BF5D5-8176-49DA-8414-724896999AC9}" srcId="{642F8D73-9A11-4292-952B-ADFA4B1EA373}" destId="{905EAE8A-DF90-443F-A2C9-FDDE1CD4B061}" srcOrd="6" destOrd="0" parTransId="{F511859A-4B9B-4C18-A738-C252A57668BF}" sibTransId="{1FD414A5-D142-4098-B896-66389689F369}"/>
    <dgm:cxn modelId="{88557BD8-459F-4CB7-8EA4-DC768BC2C24B}" srcId="{2C96AEED-2D05-422F-97E0-20301EB2035B}" destId="{3EBB96BB-06BD-481C-82A4-91FA03A570B8}" srcOrd="0" destOrd="0" parTransId="{C7B2D4E8-91EB-43EB-8475-B92F1DD4AD67}" sibTransId="{17C88FF9-9507-49C7-AB33-84F33A37333D}"/>
    <dgm:cxn modelId="{3528E1E0-37DA-43C5-9381-DB2D1CB24A41}" type="presOf" srcId="{3EBB96BB-06BD-481C-82A4-91FA03A570B8}" destId="{D35F5F24-6E17-44FD-83BB-0694A42350F5}" srcOrd="0" destOrd="0" presId="urn:microsoft.com/office/officeart/2005/8/layout/vList5"/>
    <dgm:cxn modelId="{6F06A2E1-F87A-42F5-8C90-4FE764409E89}" srcId="{642F8D73-9A11-4292-952B-ADFA4B1EA373}" destId="{2C96AEED-2D05-422F-97E0-20301EB2035B}" srcOrd="3" destOrd="0" parTransId="{C045B82E-6972-416F-843C-563C0AB494B4}" sibTransId="{3D528887-E73F-4174-87AD-E7F92EF988A1}"/>
    <dgm:cxn modelId="{F51A60EF-C242-418A-90E2-AA53495EFE85}" type="presOf" srcId="{E3948BAD-FC51-4680-8A5E-5764CD8B8B6C}" destId="{BD668AA8-32C4-4445-872A-4779FA72F895}" srcOrd="0" destOrd="0" presId="urn:microsoft.com/office/officeart/2005/8/layout/vList5"/>
    <dgm:cxn modelId="{53BECAEF-DE97-4E61-9A26-08BF5E7B85AE}" type="presOf" srcId="{57DDD750-E3BD-4ECC-A619-24BE8CEB1D34}" destId="{3301405B-A5C2-4A5B-BCCD-660DBEA84C28}" srcOrd="0" destOrd="0" presId="urn:microsoft.com/office/officeart/2005/8/layout/vList5"/>
    <dgm:cxn modelId="{13D9B8F4-6AB0-4140-8DE3-8A0662AEE54A}" type="presOf" srcId="{905EAE8A-DF90-443F-A2C9-FDDE1CD4B061}" destId="{D84D67A2-F6E8-45C9-BC5A-07F633B43F2D}" srcOrd="0" destOrd="0" presId="urn:microsoft.com/office/officeart/2005/8/layout/vList5"/>
    <dgm:cxn modelId="{2918DFF6-423E-4F20-8FF1-0ACC6EE451AF}" type="presOf" srcId="{38A8C0FE-B003-461C-9C23-E0477FE29EFE}" destId="{0ED486D2-E517-4D35-A66C-80B5A02BED04}" srcOrd="0" destOrd="0" presId="urn:microsoft.com/office/officeart/2005/8/layout/vList5"/>
    <dgm:cxn modelId="{3CD4E6F8-2A36-460D-8CF4-6FF34955F9E7}" type="presOf" srcId="{B3BA18A2-2A97-4DEB-8727-F6294E1CBA34}" destId="{15A75040-0A37-4054-80F6-F781E6B4B358}" srcOrd="0" destOrd="0" presId="urn:microsoft.com/office/officeart/2005/8/layout/vList5"/>
    <dgm:cxn modelId="{567B56FD-8CE9-4F1C-8950-A0BE0530F049}" srcId="{57DDD750-E3BD-4ECC-A619-24BE8CEB1D34}" destId="{B3BA18A2-2A97-4DEB-8727-F6294E1CBA34}" srcOrd="0" destOrd="0" parTransId="{9C8ACDA5-D2B1-42D5-9175-93ADE02FCE0F}" sibTransId="{F5A0870E-1D90-49A7-8AA8-923AEF06C00E}"/>
    <dgm:cxn modelId="{ADEED681-3607-4173-90E9-4136D446062F}" type="presParOf" srcId="{A6476DE5-4BD9-4D7D-B492-69C151FFDE61}" destId="{C154323D-2C12-4A27-9BCD-25F2BBC8B683}" srcOrd="0" destOrd="0" presId="urn:microsoft.com/office/officeart/2005/8/layout/vList5"/>
    <dgm:cxn modelId="{F91E9691-3015-45C5-91E5-6C388357336B}" type="presParOf" srcId="{C154323D-2C12-4A27-9BCD-25F2BBC8B683}" destId="{EDE5F274-E3A8-41F3-B577-7FFDCAC331F3}" srcOrd="0" destOrd="0" presId="urn:microsoft.com/office/officeart/2005/8/layout/vList5"/>
    <dgm:cxn modelId="{44023A04-3F9E-4800-A1ED-2092CB9EA924}" type="presParOf" srcId="{C154323D-2C12-4A27-9BCD-25F2BBC8B683}" destId="{EC1388CA-2649-49FB-BC56-146805A2DB9A}" srcOrd="1" destOrd="0" presId="urn:microsoft.com/office/officeart/2005/8/layout/vList5"/>
    <dgm:cxn modelId="{6D25B289-2B1F-4A4C-944B-D90ACDB1FE11}" type="presParOf" srcId="{A6476DE5-4BD9-4D7D-B492-69C151FFDE61}" destId="{8E8EAB69-0C78-43A0-9394-E794673FCB17}" srcOrd="1" destOrd="0" presId="urn:microsoft.com/office/officeart/2005/8/layout/vList5"/>
    <dgm:cxn modelId="{21C1FF9D-F919-478B-954C-902CF0A82E7D}" type="presParOf" srcId="{A6476DE5-4BD9-4D7D-B492-69C151FFDE61}" destId="{BE4CDBBF-4C43-44E6-BFB1-57E1C78BB7F3}" srcOrd="2" destOrd="0" presId="urn:microsoft.com/office/officeart/2005/8/layout/vList5"/>
    <dgm:cxn modelId="{0432C132-C121-45F5-8E58-2CF3FA280E24}" type="presParOf" srcId="{BE4CDBBF-4C43-44E6-BFB1-57E1C78BB7F3}" destId="{CBC737F1-AD75-4C9D-A2AD-5237530600BC}" srcOrd="0" destOrd="0" presId="urn:microsoft.com/office/officeart/2005/8/layout/vList5"/>
    <dgm:cxn modelId="{64B8E4E1-4EC7-440C-A443-FC0383B3B9DD}" type="presParOf" srcId="{BE4CDBBF-4C43-44E6-BFB1-57E1C78BB7F3}" destId="{1A2B06D9-0B91-49B5-AD95-3A8848802295}" srcOrd="1" destOrd="0" presId="urn:microsoft.com/office/officeart/2005/8/layout/vList5"/>
    <dgm:cxn modelId="{ACF51EF9-65CD-471A-9D1F-070CAEFE8F86}" type="presParOf" srcId="{A6476DE5-4BD9-4D7D-B492-69C151FFDE61}" destId="{301C5970-995A-456D-9A33-54FD00DC3024}" srcOrd="3" destOrd="0" presId="urn:microsoft.com/office/officeart/2005/8/layout/vList5"/>
    <dgm:cxn modelId="{65C83810-5CD5-458D-B2CC-9EB094580B22}" type="presParOf" srcId="{A6476DE5-4BD9-4D7D-B492-69C151FFDE61}" destId="{5433A0D8-D336-4AC2-AC98-DF94D8BA72C4}" srcOrd="4" destOrd="0" presId="urn:microsoft.com/office/officeart/2005/8/layout/vList5"/>
    <dgm:cxn modelId="{1B021D71-D17B-45E4-82CF-5975E7C1A5FB}" type="presParOf" srcId="{5433A0D8-D336-4AC2-AC98-DF94D8BA72C4}" destId="{3301405B-A5C2-4A5B-BCCD-660DBEA84C28}" srcOrd="0" destOrd="0" presId="urn:microsoft.com/office/officeart/2005/8/layout/vList5"/>
    <dgm:cxn modelId="{A844EB52-C52A-4CB6-A047-7D26C79CE6B7}" type="presParOf" srcId="{5433A0D8-D336-4AC2-AC98-DF94D8BA72C4}" destId="{15A75040-0A37-4054-80F6-F781E6B4B358}" srcOrd="1" destOrd="0" presId="urn:microsoft.com/office/officeart/2005/8/layout/vList5"/>
    <dgm:cxn modelId="{59EBCFB0-D046-4B43-8F11-DB3CCA546546}" type="presParOf" srcId="{A6476DE5-4BD9-4D7D-B492-69C151FFDE61}" destId="{2B1EE2E3-40E9-4D96-B3E8-C482CEF36A01}" srcOrd="5" destOrd="0" presId="urn:microsoft.com/office/officeart/2005/8/layout/vList5"/>
    <dgm:cxn modelId="{EE93E96C-4B8C-4945-9DEB-53C20941CC2C}" type="presParOf" srcId="{A6476DE5-4BD9-4D7D-B492-69C151FFDE61}" destId="{E0B9E0E8-DF6A-4431-B03C-6B33DFE1E7B3}" srcOrd="6" destOrd="0" presId="urn:microsoft.com/office/officeart/2005/8/layout/vList5"/>
    <dgm:cxn modelId="{66B6EC06-5C2A-4953-B175-C5C64A6E9615}" type="presParOf" srcId="{E0B9E0E8-DF6A-4431-B03C-6B33DFE1E7B3}" destId="{6A41BBF6-7157-4A65-8E7C-079F31B96EBF}" srcOrd="0" destOrd="0" presId="urn:microsoft.com/office/officeart/2005/8/layout/vList5"/>
    <dgm:cxn modelId="{EC96A13B-2D9E-4319-BD1F-5A5B15892ACE}" type="presParOf" srcId="{E0B9E0E8-DF6A-4431-B03C-6B33DFE1E7B3}" destId="{D35F5F24-6E17-44FD-83BB-0694A42350F5}" srcOrd="1" destOrd="0" presId="urn:microsoft.com/office/officeart/2005/8/layout/vList5"/>
    <dgm:cxn modelId="{448503D4-D341-4DD8-B00D-343B69BAA436}" type="presParOf" srcId="{A6476DE5-4BD9-4D7D-B492-69C151FFDE61}" destId="{F8402CBA-1D67-437D-936A-F033E35CDA2D}" srcOrd="7" destOrd="0" presId="urn:microsoft.com/office/officeart/2005/8/layout/vList5"/>
    <dgm:cxn modelId="{6AC31131-9FF6-4DAF-9925-C5E1886AF4D1}" type="presParOf" srcId="{A6476DE5-4BD9-4D7D-B492-69C151FFDE61}" destId="{10131163-4D0A-48FF-9249-861106B77AE9}" srcOrd="8" destOrd="0" presId="urn:microsoft.com/office/officeart/2005/8/layout/vList5"/>
    <dgm:cxn modelId="{5DE79E8E-C6E0-49BE-8C7A-13E28C1F50D6}" type="presParOf" srcId="{10131163-4D0A-48FF-9249-861106B77AE9}" destId="{73B5F1E4-D07A-4BEA-9509-71A29C7E6927}" srcOrd="0" destOrd="0" presId="urn:microsoft.com/office/officeart/2005/8/layout/vList5"/>
    <dgm:cxn modelId="{7BDD72A6-96F8-4559-A2FA-211F1DBDFA0A}" type="presParOf" srcId="{10131163-4D0A-48FF-9249-861106B77AE9}" destId="{BFDA21B1-606E-46AE-A2BA-117BB8781982}" srcOrd="1" destOrd="0" presId="urn:microsoft.com/office/officeart/2005/8/layout/vList5"/>
    <dgm:cxn modelId="{DE6A3455-371B-47DE-AB15-92703E69D5DF}" type="presParOf" srcId="{A6476DE5-4BD9-4D7D-B492-69C151FFDE61}" destId="{C2C7F1A0-A418-42D4-9A4A-573F0304B166}" srcOrd="9" destOrd="0" presId="urn:microsoft.com/office/officeart/2005/8/layout/vList5"/>
    <dgm:cxn modelId="{C82915E8-FBE6-485F-B79C-C4FE4FE3C1F0}" type="presParOf" srcId="{A6476DE5-4BD9-4D7D-B492-69C151FFDE61}" destId="{FD846152-E3D8-4ACC-801B-342951671582}" srcOrd="10" destOrd="0" presId="urn:microsoft.com/office/officeart/2005/8/layout/vList5"/>
    <dgm:cxn modelId="{5F43718E-2875-4BBB-829F-C91F56FB8F5B}" type="presParOf" srcId="{FD846152-E3D8-4ACC-801B-342951671582}" destId="{363D983C-D183-4F81-9986-1E8676773A16}" srcOrd="0" destOrd="0" presId="urn:microsoft.com/office/officeart/2005/8/layout/vList5"/>
    <dgm:cxn modelId="{3B4DC40B-5CEC-41D5-ACD6-E6F3FB8F1C77}" type="presParOf" srcId="{FD846152-E3D8-4ACC-801B-342951671582}" destId="{91333C19-B297-4510-9A43-866D0FBB5489}" srcOrd="1" destOrd="0" presId="urn:microsoft.com/office/officeart/2005/8/layout/vList5"/>
    <dgm:cxn modelId="{C23E509E-D5E2-43E7-A331-710CD6B53E6B}" type="presParOf" srcId="{A6476DE5-4BD9-4D7D-B492-69C151FFDE61}" destId="{9F522D77-A5EA-4036-857D-FEE7BD724FF4}" srcOrd="11" destOrd="0" presId="urn:microsoft.com/office/officeart/2005/8/layout/vList5"/>
    <dgm:cxn modelId="{CF0E1991-F755-42CE-A36A-6F282B8A48D1}" type="presParOf" srcId="{A6476DE5-4BD9-4D7D-B492-69C151FFDE61}" destId="{20DAD0D3-2795-431E-9E52-44D4639ADDD7}" srcOrd="12" destOrd="0" presId="urn:microsoft.com/office/officeart/2005/8/layout/vList5"/>
    <dgm:cxn modelId="{F1B16D55-7F01-41C4-80E3-0330671F6391}" type="presParOf" srcId="{20DAD0D3-2795-431E-9E52-44D4639ADDD7}" destId="{D84D67A2-F6E8-45C9-BC5A-07F633B43F2D}" srcOrd="0" destOrd="0" presId="urn:microsoft.com/office/officeart/2005/8/layout/vList5"/>
    <dgm:cxn modelId="{F6AF8A79-D440-4099-802D-C33D8A624ECB}" type="presParOf" srcId="{20DAD0D3-2795-431E-9E52-44D4639ADDD7}" destId="{F1EAD618-40C0-474F-A52F-6949CCAD75E6}" srcOrd="1" destOrd="0" presId="urn:microsoft.com/office/officeart/2005/8/layout/vList5"/>
    <dgm:cxn modelId="{179295DB-2A7A-4784-9C1A-DD70FC9A0E35}" type="presParOf" srcId="{A6476DE5-4BD9-4D7D-B492-69C151FFDE61}" destId="{0148BF58-171A-44CD-9AD2-88FDC8E0DBDD}" srcOrd="13" destOrd="0" presId="urn:microsoft.com/office/officeart/2005/8/layout/vList5"/>
    <dgm:cxn modelId="{E2E62720-78C8-4A06-99F9-D768624221D9}" type="presParOf" srcId="{A6476DE5-4BD9-4D7D-B492-69C151FFDE61}" destId="{713F86DC-E8FA-4940-A55A-B56E533D4826}" srcOrd="14" destOrd="0" presId="urn:microsoft.com/office/officeart/2005/8/layout/vList5"/>
    <dgm:cxn modelId="{9DC6AA64-B1B8-4609-8939-DF5E6CDD83B5}" type="presParOf" srcId="{713F86DC-E8FA-4940-A55A-B56E533D4826}" destId="{155CE9D6-84B6-4C74-B2C2-55495E85AC3D}" srcOrd="0" destOrd="0" presId="urn:microsoft.com/office/officeart/2005/8/layout/vList5"/>
    <dgm:cxn modelId="{052027DF-EFE8-442A-9CB7-479980E17532}" type="presParOf" srcId="{713F86DC-E8FA-4940-A55A-B56E533D4826}" destId="{0ED486D2-E517-4D35-A66C-80B5A02BED04}" srcOrd="1" destOrd="0" presId="urn:microsoft.com/office/officeart/2005/8/layout/vList5"/>
    <dgm:cxn modelId="{B284486F-B63B-44AB-B30D-002341384580}" type="presParOf" srcId="{A6476DE5-4BD9-4D7D-B492-69C151FFDE61}" destId="{F1B613AD-3A13-4361-A37A-EBA65465FC70}" srcOrd="15" destOrd="0" presId="urn:microsoft.com/office/officeart/2005/8/layout/vList5"/>
    <dgm:cxn modelId="{A5A580F9-9952-4384-B600-25F223939DB8}" type="presParOf" srcId="{A6476DE5-4BD9-4D7D-B492-69C151FFDE61}" destId="{93F7F84F-510B-449D-8532-BE04DD45C8F4}" srcOrd="16" destOrd="0" presId="urn:microsoft.com/office/officeart/2005/8/layout/vList5"/>
    <dgm:cxn modelId="{478AB59B-7DF5-4B8E-86EE-2BA33F5F9704}" type="presParOf" srcId="{93F7F84F-510B-449D-8532-BE04DD45C8F4}" destId="{BD668AA8-32C4-4445-872A-4779FA72F895}" srcOrd="0" destOrd="0" presId="urn:microsoft.com/office/officeart/2005/8/layout/vList5"/>
    <dgm:cxn modelId="{612FDAA5-CFD6-49D6-8E44-53CE8EA4BB9E}" type="presParOf" srcId="{93F7F84F-510B-449D-8532-BE04DD45C8F4}" destId="{8D706B58-23DD-4BD3-9750-410D59A22C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388CA-2649-49FB-BC56-146805A2DB9A}">
      <dsp:nvSpPr>
        <dsp:cNvPr id="0" name=""/>
        <dsp:cNvSpPr/>
      </dsp:nvSpPr>
      <dsp:spPr>
        <a:xfrm rot="5400000">
          <a:off x="7345594" y="-3313010"/>
          <a:ext cx="365743" cy="70856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/>
        </a:p>
      </dsp:txBody>
      <dsp:txXfrm rot="-5400000">
        <a:off x="3985658" y="64780"/>
        <a:ext cx="7067761" cy="330035"/>
      </dsp:txXfrm>
    </dsp:sp>
    <dsp:sp modelId="{EDE5F274-E3A8-41F3-B577-7FFDCAC331F3}">
      <dsp:nvSpPr>
        <dsp:cNvPr id="0" name=""/>
        <dsp:cNvSpPr/>
      </dsp:nvSpPr>
      <dsp:spPr>
        <a:xfrm>
          <a:off x="0" y="1207"/>
          <a:ext cx="3985658" cy="457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OAIENRITCTN</a:t>
          </a:r>
          <a:r>
            <a:rPr lang="en-GB" sz="2400" kern="1200"/>
            <a:t> </a:t>
          </a:r>
          <a:endParaRPr lang="en-GB" sz="2400" b="1" kern="1200"/>
        </a:p>
      </dsp:txBody>
      <dsp:txXfrm>
        <a:off x="22318" y="23525"/>
        <a:ext cx="3941022" cy="412543"/>
      </dsp:txXfrm>
    </dsp:sp>
    <dsp:sp modelId="{1A2B06D9-0B91-49B5-AD95-3A8848802295}">
      <dsp:nvSpPr>
        <dsp:cNvPr id="0" name=""/>
        <dsp:cNvSpPr/>
      </dsp:nvSpPr>
      <dsp:spPr>
        <a:xfrm rot="5400000">
          <a:off x="7345594" y="-2832972"/>
          <a:ext cx="365743" cy="70856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/>
        </a:p>
      </dsp:txBody>
      <dsp:txXfrm rot="-5400000">
        <a:off x="3985658" y="544818"/>
        <a:ext cx="7067761" cy="330035"/>
      </dsp:txXfrm>
    </dsp:sp>
    <dsp:sp modelId="{CBC737F1-AD75-4C9D-A2AD-5237530600BC}">
      <dsp:nvSpPr>
        <dsp:cNvPr id="0" name=""/>
        <dsp:cNvSpPr/>
      </dsp:nvSpPr>
      <dsp:spPr>
        <a:xfrm>
          <a:off x="0" y="481245"/>
          <a:ext cx="3985658" cy="457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ENPO </a:t>
          </a:r>
        </a:p>
      </dsp:txBody>
      <dsp:txXfrm>
        <a:off x="22318" y="503563"/>
        <a:ext cx="3941022" cy="412543"/>
      </dsp:txXfrm>
    </dsp:sp>
    <dsp:sp modelId="{15A75040-0A37-4054-80F6-F781E6B4B358}">
      <dsp:nvSpPr>
        <dsp:cNvPr id="0" name=""/>
        <dsp:cNvSpPr/>
      </dsp:nvSpPr>
      <dsp:spPr>
        <a:xfrm rot="5400000">
          <a:off x="7345594" y="-2352933"/>
          <a:ext cx="365743" cy="70856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/>
        </a:p>
      </dsp:txBody>
      <dsp:txXfrm rot="-5400000">
        <a:off x="3985658" y="1024857"/>
        <a:ext cx="7067761" cy="330035"/>
      </dsp:txXfrm>
    </dsp:sp>
    <dsp:sp modelId="{3301405B-A5C2-4A5B-BCCD-660DBEA84C28}">
      <dsp:nvSpPr>
        <dsp:cNvPr id="0" name=""/>
        <dsp:cNvSpPr/>
      </dsp:nvSpPr>
      <dsp:spPr>
        <a:xfrm>
          <a:off x="0" y="961284"/>
          <a:ext cx="3985658" cy="457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OESLC</a:t>
          </a:r>
          <a:r>
            <a:rPr lang="en-GB" sz="2400" kern="1200"/>
            <a:t> </a:t>
          </a:r>
          <a:endParaRPr lang="en-GB" sz="2400" b="1" kern="1200"/>
        </a:p>
      </dsp:txBody>
      <dsp:txXfrm>
        <a:off x="22318" y="983602"/>
        <a:ext cx="3941022" cy="412543"/>
      </dsp:txXfrm>
    </dsp:sp>
    <dsp:sp modelId="{D35F5F24-6E17-44FD-83BB-0694A42350F5}">
      <dsp:nvSpPr>
        <dsp:cNvPr id="0" name=""/>
        <dsp:cNvSpPr/>
      </dsp:nvSpPr>
      <dsp:spPr>
        <a:xfrm rot="5400000">
          <a:off x="7345594" y="-1872894"/>
          <a:ext cx="365743" cy="70856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/>
        </a:p>
      </dsp:txBody>
      <dsp:txXfrm rot="-5400000">
        <a:off x="3985658" y="1504896"/>
        <a:ext cx="7067761" cy="330035"/>
      </dsp:txXfrm>
    </dsp:sp>
    <dsp:sp modelId="{6A41BBF6-7157-4A65-8E7C-079F31B96EBF}">
      <dsp:nvSpPr>
        <dsp:cNvPr id="0" name=""/>
        <dsp:cNvSpPr/>
      </dsp:nvSpPr>
      <dsp:spPr>
        <a:xfrm>
          <a:off x="0" y="1441323"/>
          <a:ext cx="3985658" cy="457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BRCOIOTLNOLAA</a:t>
          </a:r>
          <a:r>
            <a:rPr lang="en-GB" sz="2400" kern="1200"/>
            <a:t> </a:t>
          </a:r>
          <a:endParaRPr lang="en-GB" sz="2400" b="1" kern="1200"/>
        </a:p>
      </dsp:txBody>
      <dsp:txXfrm>
        <a:off x="22318" y="1463641"/>
        <a:ext cx="3941022" cy="412543"/>
      </dsp:txXfrm>
    </dsp:sp>
    <dsp:sp modelId="{BFDA21B1-606E-46AE-A2BA-117BB8781982}">
      <dsp:nvSpPr>
        <dsp:cNvPr id="0" name=""/>
        <dsp:cNvSpPr/>
      </dsp:nvSpPr>
      <dsp:spPr>
        <a:xfrm rot="5400000">
          <a:off x="7345594" y="-1392856"/>
          <a:ext cx="365743" cy="70856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/>
        </a:p>
      </dsp:txBody>
      <dsp:txXfrm rot="-5400000">
        <a:off x="3985658" y="1984934"/>
        <a:ext cx="7067761" cy="330035"/>
      </dsp:txXfrm>
    </dsp:sp>
    <dsp:sp modelId="{73B5F1E4-D07A-4BEA-9509-71A29C7E6927}">
      <dsp:nvSpPr>
        <dsp:cNvPr id="0" name=""/>
        <dsp:cNvSpPr/>
      </dsp:nvSpPr>
      <dsp:spPr>
        <a:xfrm>
          <a:off x="0" y="1921361"/>
          <a:ext cx="3985658" cy="457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NIMRPIG</a:t>
          </a:r>
          <a:r>
            <a:rPr lang="en-GB" sz="2400" kern="1200"/>
            <a:t> </a:t>
          </a:r>
          <a:endParaRPr lang="en-GB" sz="2400" b="1" kern="1200"/>
        </a:p>
      </dsp:txBody>
      <dsp:txXfrm>
        <a:off x="22318" y="1943679"/>
        <a:ext cx="3941022" cy="412543"/>
      </dsp:txXfrm>
    </dsp:sp>
    <dsp:sp modelId="{91333C19-B297-4510-9A43-866D0FBB5489}">
      <dsp:nvSpPr>
        <dsp:cNvPr id="0" name=""/>
        <dsp:cNvSpPr/>
      </dsp:nvSpPr>
      <dsp:spPr>
        <a:xfrm rot="5400000">
          <a:off x="7345594" y="-912817"/>
          <a:ext cx="365743" cy="70856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/>
        </a:p>
      </dsp:txBody>
      <dsp:txXfrm rot="-5400000">
        <a:off x="3985658" y="2464973"/>
        <a:ext cx="7067761" cy="330035"/>
      </dsp:txXfrm>
    </dsp:sp>
    <dsp:sp modelId="{363D983C-D183-4F81-9986-1E8676773A16}">
      <dsp:nvSpPr>
        <dsp:cNvPr id="0" name=""/>
        <dsp:cNvSpPr/>
      </dsp:nvSpPr>
      <dsp:spPr>
        <a:xfrm>
          <a:off x="0" y="2401400"/>
          <a:ext cx="3985658" cy="457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IBTCEJVEO</a:t>
          </a:r>
          <a:r>
            <a:rPr lang="en-GB" sz="2400" kern="1200"/>
            <a:t> </a:t>
          </a:r>
          <a:endParaRPr lang="en-GB" sz="2400" b="1" kern="1200"/>
        </a:p>
      </dsp:txBody>
      <dsp:txXfrm>
        <a:off x="22318" y="2423718"/>
        <a:ext cx="3941022" cy="412543"/>
      </dsp:txXfrm>
    </dsp:sp>
    <dsp:sp modelId="{F1EAD618-40C0-474F-A52F-6949CCAD75E6}">
      <dsp:nvSpPr>
        <dsp:cNvPr id="0" name=""/>
        <dsp:cNvSpPr/>
      </dsp:nvSpPr>
      <dsp:spPr>
        <a:xfrm rot="5400000">
          <a:off x="7345594" y="-432778"/>
          <a:ext cx="365743" cy="70856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/>
        </a:p>
      </dsp:txBody>
      <dsp:txXfrm rot="-5400000">
        <a:off x="3985658" y="2945012"/>
        <a:ext cx="7067761" cy="330035"/>
      </dsp:txXfrm>
    </dsp:sp>
    <dsp:sp modelId="{D84D67A2-F6E8-45C9-BC5A-07F633B43F2D}">
      <dsp:nvSpPr>
        <dsp:cNvPr id="0" name=""/>
        <dsp:cNvSpPr/>
      </dsp:nvSpPr>
      <dsp:spPr>
        <a:xfrm>
          <a:off x="0" y="2881438"/>
          <a:ext cx="3985658" cy="457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ROUF ENUITM</a:t>
          </a:r>
        </a:p>
      </dsp:txBody>
      <dsp:txXfrm>
        <a:off x="22318" y="2903756"/>
        <a:ext cx="3941022" cy="412543"/>
      </dsp:txXfrm>
    </dsp:sp>
    <dsp:sp modelId="{0ED486D2-E517-4D35-A66C-80B5A02BED04}">
      <dsp:nvSpPr>
        <dsp:cNvPr id="0" name=""/>
        <dsp:cNvSpPr/>
      </dsp:nvSpPr>
      <dsp:spPr>
        <a:xfrm rot="5400000">
          <a:off x="7345594" y="47259"/>
          <a:ext cx="365743" cy="70856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/>
        </a:p>
      </dsp:txBody>
      <dsp:txXfrm rot="-5400000">
        <a:off x="3985658" y="3425049"/>
        <a:ext cx="7067761" cy="330035"/>
      </dsp:txXfrm>
    </dsp:sp>
    <dsp:sp modelId="{155CE9D6-84B6-4C74-B2C2-55495E85AC3D}">
      <dsp:nvSpPr>
        <dsp:cNvPr id="0" name=""/>
        <dsp:cNvSpPr/>
      </dsp:nvSpPr>
      <dsp:spPr>
        <a:xfrm>
          <a:off x="0" y="3361477"/>
          <a:ext cx="3985658" cy="457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EALVNRET</a:t>
          </a:r>
          <a:r>
            <a:rPr lang="en-GB" sz="2400" kern="1200"/>
            <a:t> </a:t>
          </a:r>
          <a:endParaRPr lang="en-GB" sz="2400" b="1" kern="1200"/>
        </a:p>
      </dsp:txBody>
      <dsp:txXfrm>
        <a:off x="22318" y="3383795"/>
        <a:ext cx="3941022" cy="412543"/>
      </dsp:txXfrm>
    </dsp:sp>
    <dsp:sp modelId="{8D706B58-23DD-4BD3-9750-410D59A22CBC}">
      <dsp:nvSpPr>
        <dsp:cNvPr id="0" name=""/>
        <dsp:cNvSpPr/>
      </dsp:nvSpPr>
      <dsp:spPr>
        <a:xfrm rot="5400000">
          <a:off x="7345594" y="527298"/>
          <a:ext cx="365743" cy="70856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/>
        </a:p>
      </dsp:txBody>
      <dsp:txXfrm rot="-5400000">
        <a:off x="3985658" y="3905088"/>
        <a:ext cx="7067761" cy="330035"/>
      </dsp:txXfrm>
    </dsp:sp>
    <dsp:sp modelId="{BD668AA8-32C4-4445-872A-4779FA72F895}">
      <dsp:nvSpPr>
        <dsp:cNvPr id="0" name=""/>
        <dsp:cNvSpPr/>
      </dsp:nvSpPr>
      <dsp:spPr>
        <a:xfrm>
          <a:off x="0" y="3841516"/>
          <a:ext cx="3985658" cy="457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UFN</a:t>
          </a:r>
        </a:p>
      </dsp:txBody>
      <dsp:txXfrm>
        <a:off x="22318" y="3863834"/>
        <a:ext cx="3941022" cy="412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34D02-EFFE-464F-86DE-15918166A79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B0C50-6F0D-4F5A-B32F-B6A01FDBF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75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A163-D6EF-4EA0-8160-392705A5EC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111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3B3E-E493-4EF0-B368-F871F323501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13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0C50-6F0D-4F5A-B32F-B6A01FDBFE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37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DD06F-E596-487F-B582-4DB828AA30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707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557C8-4A55-4C54-87A8-C78D6FDC3A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773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557C8-4A55-4C54-87A8-C78D6FDC3A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681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557C8-4A55-4C54-87A8-C78D6FDC3A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51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557C8-4A55-4C54-87A8-C78D6FDC3A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600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557C8-4A55-4C54-87A8-C78D6FDC3A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57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D0A6-65C3-4F17-821E-5B1D845FE5A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71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21B82-09FB-42BB-922E-E1A3DEFEF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C859F-CC31-4A96-9749-421700B01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FE908-10E2-41F0-B1F7-C88BE87F4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F18A5-B3E5-4FBB-B8D5-E8F974F0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29F99-B241-41B6-90AD-C402E734A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09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E926-6582-4365-8B9B-68B5D4CE9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2C352-9A3C-4BD6-A92B-C59A00434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48CF9-A465-4B0C-A2EA-F4E5A5DF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8D397-62D6-4642-B7B1-27A615F6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8721F-BE58-4B42-A511-C7612297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59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9EFB00-3A4B-4231-B190-C672E13BC4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03429-A060-42A9-BD2C-BDD539992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9E5FF-0923-4122-9B77-7EE1EF41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0CC74-EA40-493D-9A9E-911B87322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942FC-AF26-417C-9ACB-CBDAC727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26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90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3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191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215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63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88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685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5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556DF-15B8-4BB4-A069-12B9B357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9FB20-6769-4F6F-BCB2-5403C43DC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214A1-79FF-4B5C-BE62-7F2EE51A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C1075-7F41-470A-BFC2-8EA985B0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101E3-FAB2-4E5B-8B01-95768BA0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241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6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33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B32C-50E5-42FB-A21A-BD92E2D1CAE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2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BB8A1-C82E-4229-A595-4A98747A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4054E-A9DA-4B5B-B1F9-EA7304EE5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2F930-0B65-4610-B49D-8000515C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0C4F4-8910-4D7B-B698-5CF2DF45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E35FD-1ED9-4E62-BD2E-5D772E1C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8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0DE17-3C3C-4981-AF1C-2C8BD0375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807F-EDD8-4806-8AD3-24F5A36C5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BE98B-5132-4F75-92DF-9E5BCE9BD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3E15D-4649-4C7A-9E50-60B74D6C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F24C3-BFE7-4BE4-9CB7-D447BAF3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B14AD-7CCD-4B58-A2B1-6CA1C164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0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E8D5-2F2B-4E96-A804-8FA567C2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DB151-98DF-4CCB-BBD8-1BB99005B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4E306-E783-4E32-AE1F-8B97500DB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2943AA-68AB-4CEC-AC40-38F136B79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EE54B-9ED7-4A4C-8E4C-2F5BEAB5B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928F9B-F200-49DD-B46D-36BFBA29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0F6C3B-B631-4617-8EFC-18CC5A53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BECA9F-B6B7-45B7-B343-45494C3E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72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4BDD-D060-4CD2-9231-EDFCD26DD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D4884E-6C47-4CC3-80C3-317C935A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F30F4-5BB5-4B19-BF0C-05AF5B83C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4126B-BAD6-4C1B-957C-8DCFAE43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25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15097A-EAAD-4A96-9D74-4A69C0EC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B3077-5D05-4CD6-9A20-0C189AD8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11EF8-81A8-4652-A7CA-E8639B99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28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6605-3767-4A96-B517-81D285E68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E6A2B-091A-44CC-BF5D-E4FDCF18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39DA9-F94F-4824-AD54-12CCD48DB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2BA41-BE44-4189-ACF5-959C4D49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994E5-248A-4E28-9C80-EDFA8FC7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0649D-C318-49EA-8BD3-E1771AB1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09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7BDC8-56D9-4D31-8EA2-0D0A756A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D2AE4-0FE8-4153-A93F-D9141299B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C564D-3821-4C80-8CE9-F2C0FF94D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7614A-7199-432C-8D84-F5D8BA74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F1FB-1747-4E8E-BB8C-288D3CA5D4A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A35F7-17CE-49D5-BB96-733E20C8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8E347-CA6B-4D7F-B193-B5151BDF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06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528842-70C3-4EFE-A614-BF2CC904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8D296-D9DC-4502-B844-72C7B9BB8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80CA4-86B7-4BF2-9022-AFDEBE3AB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7F1FB-1747-4E8E-BB8C-288D3CA5D4A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B398B-6445-4216-9C3F-EC05B421A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D5960-2CBC-4CC3-A432-36E697F44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2548F-C30D-4FB8-A972-F070A5990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87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B32C-50E5-42FB-A21A-BD92E2D1CAE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5FB1-AF5E-4983-9BB3-6A3CCE137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63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18043a5f67bb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26.png"/><Relationship Id="rId4" Type="http://schemas.openxmlformats.org/officeDocument/2006/relationships/hyperlink" Target="https://wheelofnames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app.7taps.com/gedNudZLsq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hyperlink" Target="http://www.videoask.com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B2738F-2037-443C-BAA8-E48484C8A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2" y="56388"/>
            <a:ext cx="6168544" cy="10397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5A0F1D-259E-42A0-9CA6-924D18DD0ECA}"/>
              </a:ext>
            </a:extLst>
          </p:cNvPr>
          <p:cNvSpPr txBox="1"/>
          <p:nvPr/>
        </p:nvSpPr>
        <p:spPr>
          <a:xfrm>
            <a:off x="4794186" y="1596408"/>
            <a:ext cx="60270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/>
              <a:t>https://www.menti.com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CBBF6-63CD-4EA1-A4DB-FC9645C1E290}"/>
              </a:ext>
            </a:extLst>
          </p:cNvPr>
          <p:cNvSpPr txBox="1"/>
          <p:nvPr/>
        </p:nvSpPr>
        <p:spPr>
          <a:xfrm>
            <a:off x="4794186" y="2183809"/>
            <a:ext cx="60270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C00000"/>
                </a:solidFill>
              </a:rPr>
              <a:t>Code 64 59 55 8</a:t>
            </a:r>
          </a:p>
        </p:txBody>
      </p:sp>
      <p:pic>
        <p:nvPicPr>
          <p:cNvPr id="14" name="Graphic 13" descr="Smart Phone with solid fill">
            <a:extLst>
              <a:ext uri="{FF2B5EF4-FFF2-40B4-BE49-F238E27FC236}">
                <a16:creationId xmlns:a16="http://schemas.microsoft.com/office/drawing/2014/main" id="{BF0159F9-C93F-456E-8D1E-884ECD42D0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855" r="20374"/>
          <a:stretch/>
        </p:blipFill>
        <p:spPr>
          <a:xfrm>
            <a:off x="10035" y="1808592"/>
            <a:ext cx="4198226" cy="5069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2F31C2-7269-25C9-125E-5DBBBABFA2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3845" y="3319323"/>
            <a:ext cx="3301168" cy="3290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785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27BE241-616F-43A5-9D3B-91A3C49EF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17" y="0"/>
            <a:ext cx="920636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056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20" y="269649"/>
            <a:ext cx="5416761" cy="63187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827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73C1D1-CC11-4056-A05A-A7AA481AF2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38" b="8329"/>
          <a:stretch/>
        </p:blipFill>
        <p:spPr>
          <a:xfrm>
            <a:off x="3045794" y="94320"/>
            <a:ext cx="5668203" cy="60532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287E25-8059-4909-A90F-D7CF49F31D74}"/>
              </a:ext>
            </a:extLst>
          </p:cNvPr>
          <p:cNvSpPr txBox="1"/>
          <p:nvPr/>
        </p:nvSpPr>
        <p:spPr>
          <a:xfrm>
            <a:off x="5251057" y="6147582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>
                <a:solidFill>
                  <a:srgbClr val="CF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842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>
            <a:extLst>
              <a:ext uri="{FF2B5EF4-FFF2-40B4-BE49-F238E27FC236}">
                <a16:creationId xmlns:a16="http://schemas.microsoft.com/office/drawing/2014/main" id="{2F5AB14E-589D-40D5-BD98-F6194A323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1000" cy="699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FD872D-818D-4907-AC48-5FE382B4F6B5}"/>
              </a:ext>
            </a:extLst>
          </p:cNvPr>
          <p:cNvSpPr txBox="1"/>
          <p:nvPr/>
        </p:nvSpPr>
        <p:spPr>
          <a:xfrm>
            <a:off x="3563753" y="2551837"/>
            <a:ext cx="5064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rgbClr val="0070C0"/>
                </a:solidFill>
              </a:defRPr>
            </a:lvl1pPr>
          </a:lstStyle>
          <a:p>
            <a:r>
              <a:rPr lang="en-GB"/>
              <a:t>Add your answer into chat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12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>
            <a:extLst>
              <a:ext uri="{FF2B5EF4-FFF2-40B4-BE49-F238E27FC236}">
                <a16:creationId xmlns:a16="http://schemas.microsoft.com/office/drawing/2014/main" id="{2F5AB14E-589D-40D5-BD98-F6194A323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1000" cy="699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1732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95548"/>
              </p:ext>
            </p:extLst>
          </p:nvPr>
        </p:nvGraphicFramePr>
        <p:xfrm>
          <a:off x="168812" y="112542"/>
          <a:ext cx="11901268" cy="6669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5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5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0436">
                <a:tc gridSpan="4">
                  <a:txBody>
                    <a:bodyPr/>
                    <a:lstStyle/>
                    <a:p>
                      <a:r>
                        <a:rPr lang="en-GB" sz="6000"/>
                        <a:t>A-Z of</a:t>
                      </a:r>
                      <a:r>
                        <a:rPr lang="en-GB" sz="6000" baseline="0"/>
                        <a:t> Player Engagement</a:t>
                      </a:r>
                      <a:endParaRPr lang="en-GB" sz="6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186">
                <a:tc>
                  <a:txBody>
                    <a:bodyPr/>
                    <a:lstStyle/>
                    <a:p>
                      <a:r>
                        <a:rPr lang="en-GB" sz="240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186">
                <a:tc>
                  <a:txBody>
                    <a:bodyPr/>
                    <a:lstStyle/>
                    <a:p>
                      <a:r>
                        <a:rPr lang="en-GB" sz="240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186">
                <a:tc>
                  <a:txBody>
                    <a:bodyPr/>
                    <a:lstStyle/>
                    <a:p>
                      <a:r>
                        <a:rPr lang="en-GB" sz="240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186">
                <a:tc>
                  <a:txBody>
                    <a:bodyPr/>
                    <a:lstStyle/>
                    <a:p>
                      <a:r>
                        <a:rPr lang="en-GB" sz="240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3186">
                <a:tc>
                  <a:txBody>
                    <a:bodyPr/>
                    <a:lstStyle/>
                    <a:p>
                      <a:r>
                        <a:rPr lang="en-GB" sz="240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3186">
                <a:tc>
                  <a:txBody>
                    <a:bodyPr/>
                    <a:lstStyle/>
                    <a:p>
                      <a:r>
                        <a:rPr lang="en-GB" sz="240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1346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64235" y="77985"/>
          <a:ext cx="11071274" cy="429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4235" y="4534396"/>
            <a:ext cx="11071274" cy="21229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304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00274" y="217721"/>
            <a:ext cx="3725026" cy="664027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CHATROOM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CLOSE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COLLABORATION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EMOTICONS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FOUR MINUTES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INTERACTION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SOFT OPENING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VARIETY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WEBCAM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WELCOME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WHITEBOARD</a:t>
            </a:r>
          </a:p>
          <a:p>
            <a:pPr algn="r">
              <a:spcBef>
                <a:spcPts val="1500"/>
              </a:spcBef>
            </a:pPr>
            <a:r>
              <a:rPr lang="en-GB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WORKBOOK</a:t>
            </a:r>
            <a:endParaRPr lang="en-GB" b="1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50888" y="324337"/>
          <a:ext cx="7721610" cy="6436485"/>
        </p:xfrm>
        <a:graphic>
          <a:graphicData uri="http://schemas.openxmlformats.org/drawingml/2006/table">
            <a:tbl>
              <a:tblPr/>
              <a:tblGrid>
                <a:gridCol w="51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477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7390" marR="7390" marT="73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7390" marR="7390" marT="739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7A7D4E-6AA2-4A29-BD38-302BE150DF61}"/>
              </a:ext>
            </a:extLst>
          </p:cNvPr>
          <p:cNvSpPr txBox="1"/>
          <p:nvPr/>
        </p:nvSpPr>
        <p:spPr>
          <a:xfrm>
            <a:off x="2260136" y="5918496"/>
            <a:ext cx="80649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hlinkClick r:id="rId3"/>
              </a:rPr>
              <a:t>https://www.jigsawplanet.com/?rc=play&amp;pid=18043a5f67bb</a:t>
            </a:r>
            <a:endParaRPr lang="en-GB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1FB5E-6024-4FC5-913A-38CCE984DEB7}"/>
              </a:ext>
            </a:extLst>
          </p:cNvPr>
          <p:cNvSpPr txBox="1"/>
          <p:nvPr/>
        </p:nvSpPr>
        <p:spPr>
          <a:xfrm>
            <a:off x="0" y="0"/>
            <a:ext cx="301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Puzzle Challenge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69AAA-EE1A-472E-817A-80B64257F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024" y="1513116"/>
            <a:ext cx="8803951" cy="3822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525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15AB-9AD2-4121-9FDF-877FECBFD3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7524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3200">
                <a:solidFill>
                  <a:schemeClr val="bg1">
                    <a:lumMod val="50000"/>
                  </a:schemeClr>
                </a:solidFill>
                <a:latin typeface="+mn-lt"/>
              </a:rPr>
              <a:t>Creating time to be Interactive</a:t>
            </a:r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DB314-FFA2-4C0F-9F1E-5F1EFC08461E}"/>
              </a:ext>
            </a:extLst>
          </p:cNvPr>
          <p:cNvSpPr txBox="1"/>
          <p:nvPr/>
        </p:nvSpPr>
        <p:spPr>
          <a:xfrm>
            <a:off x="242597" y="3259066"/>
            <a:ext cx="6951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0070C0"/>
                </a:solidFill>
              </a:rPr>
              <a:t>Send Legislation</a:t>
            </a:r>
          </a:p>
        </p:txBody>
      </p:sp>
      <p:pic>
        <p:nvPicPr>
          <p:cNvPr id="7" name="Picture 6" descr="A sign above a store&#10;&#10;Description automatically generated">
            <a:extLst>
              <a:ext uri="{FF2B5EF4-FFF2-40B4-BE49-F238E27FC236}">
                <a16:creationId xmlns:a16="http://schemas.microsoft.com/office/drawing/2014/main" id="{C86A0C7C-B1DE-406C-AC90-721333305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8" y="4362030"/>
            <a:ext cx="3214978" cy="15560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4F692D-4527-4524-A551-868FEE889256}"/>
              </a:ext>
            </a:extLst>
          </p:cNvPr>
          <p:cNvSpPr txBox="1"/>
          <p:nvPr/>
        </p:nvSpPr>
        <p:spPr>
          <a:xfrm>
            <a:off x="242597" y="6027003"/>
            <a:ext cx="6951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0070C0"/>
                </a:solidFill>
              </a:rPr>
              <a:t>Send Video Explainer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AB842-C078-4199-9171-1E37ED457995}"/>
              </a:ext>
            </a:extLst>
          </p:cNvPr>
          <p:cNvSpPr txBox="1"/>
          <p:nvPr/>
        </p:nvSpPr>
        <p:spPr>
          <a:xfrm>
            <a:off x="8063843" y="3259066"/>
            <a:ext cx="2636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0070C0"/>
                </a:solidFill>
              </a:rPr>
              <a:t>Web Link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515C84-BDE1-4C54-9360-5CBD587ED01A}"/>
              </a:ext>
            </a:extLst>
          </p:cNvPr>
          <p:cNvSpPr txBox="1"/>
          <p:nvPr/>
        </p:nvSpPr>
        <p:spPr>
          <a:xfrm>
            <a:off x="6459400" y="6027003"/>
            <a:ext cx="5844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0070C0"/>
                </a:solidFill>
              </a:rPr>
              <a:t>Personal Video Welcome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1E6DC-9A20-4AAD-91E8-C1AFDB33F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78" y="719649"/>
            <a:ext cx="3987151" cy="2484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504113-45F4-F4EC-89C1-65A3515AF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9274" y="4137669"/>
            <a:ext cx="1108114" cy="18893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942045-ACA2-6967-0B02-736BDB3F80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5314" y="675249"/>
            <a:ext cx="4173088" cy="25293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0719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E1FB5E-6024-4FC5-913A-38CCE984DEB7}"/>
              </a:ext>
            </a:extLst>
          </p:cNvPr>
          <p:cNvSpPr txBox="1"/>
          <p:nvPr/>
        </p:nvSpPr>
        <p:spPr>
          <a:xfrm>
            <a:off x="0" y="0"/>
            <a:ext cx="301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Puzzle Challenge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9B706-07F8-4342-B555-40905818D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83" y="1037876"/>
            <a:ext cx="6422934" cy="47822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59F695-F907-4656-9220-85E34EEAFC1F}"/>
              </a:ext>
            </a:extLst>
          </p:cNvPr>
          <p:cNvSpPr txBox="1"/>
          <p:nvPr/>
        </p:nvSpPr>
        <p:spPr>
          <a:xfrm>
            <a:off x="7796213" y="854921"/>
            <a:ext cx="33886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</a:rPr>
              <a:t>How is this Puzzle Like A Blended Solutions For Training?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EC51C-26C5-4A38-BC31-8D3D435B7013}"/>
              </a:ext>
            </a:extLst>
          </p:cNvPr>
          <p:cNvSpPr txBox="1"/>
          <p:nvPr/>
        </p:nvSpPr>
        <p:spPr>
          <a:xfrm>
            <a:off x="9658350" y="5233638"/>
            <a:ext cx="3119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70C0"/>
                </a:solidFill>
              </a:rPr>
              <a:t>Use Chat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513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D54BF5-8C00-4EB1-A929-117347806874}"/>
              </a:ext>
            </a:extLst>
          </p:cNvPr>
          <p:cNvSpPr txBox="1"/>
          <p:nvPr/>
        </p:nvSpPr>
        <p:spPr>
          <a:xfrm>
            <a:off x="0" y="0"/>
            <a:ext cx="4856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What – Where, When, How</a:t>
            </a: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2401AD5-AE25-4896-B110-B9D6FB64B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02" y="914400"/>
            <a:ext cx="7693795" cy="57703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FA49C2-9B3B-4DE6-8AD1-838A8D966DF5}"/>
              </a:ext>
            </a:extLst>
          </p:cNvPr>
          <p:cNvSpPr/>
          <p:nvPr/>
        </p:nvSpPr>
        <p:spPr>
          <a:xfrm>
            <a:off x="2712279" y="1744869"/>
            <a:ext cx="7045739" cy="4629426"/>
          </a:xfrm>
          <a:prstGeom prst="rect">
            <a:avLst/>
          </a:prstGeom>
          <a:solidFill>
            <a:srgbClr val="B8BBC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9D4390-4E14-46FE-9118-40E64974D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64" b="89916" l="5055" r="96130">
                        <a14:foregroundMark x1="9242" y1="50420" x2="9242" y2="50420"/>
                        <a14:foregroundMark x1="24250" y1="56303" x2="24250" y2="56303"/>
                        <a14:foregroundMark x1="5134" y1="14706" x2="5134" y2="14706"/>
                        <a14:foregroundMark x1="54739" y1="41176" x2="54739" y2="41176"/>
                        <a14:foregroundMark x1="72038" y1="46639" x2="72038" y2="46639"/>
                        <a14:foregroundMark x1="82306" y1="42017" x2="82306" y2="42017"/>
                        <a14:foregroundMark x1="81201" y1="17647" x2="81201" y2="17647"/>
                        <a14:foregroundMark x1="96130" y1="52941" x2="96130" y2="52941"/>
                        <a14:foregroundMark x1="33570" y1="56723" x2="33570" y2="56723"/>
                        <a14:backgroundMark x1="38547" y1="35714" x2="38547" y2="35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2087" y="2771516"/>
            <a:ext cx="5751749" cy="10812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2997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D54BF5-8C00-4EB1-A929-117347806874}"/>
              </a:ext>
            </a:extLst>
          </p:cNvPr>
          <p:cNvSpPr txBox="1"/>
          <p:nvPr/>
        </p:nvSpPr>
        <p:spPr>
          <a:xfrm>
            <a:off x="0" y="0"/>
            <a:ext cx="4856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What – Where, When, How</a:t>
            </a: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2401AD5-AE25-4896-B110-B9D6FB64B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02" y="914400"/>
            <a:ext cx="7693795" cy="57703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325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D54BF5-8C00-4EB1-A929-117347806874}"/>
              </a:ext>
            </a:extLst>
          </p:cNvPr>
          <p:cNvSpPr txBox="1"/>
          <p:nvPr/>
        </p:nvSpPr>
        <p:spPr>
          <a:xfrm>
            <a:off x="0" y="0"/>
            <a:ext cx="4856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What – Where, When, How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AC0DA-275E-4216-B974-7F1B5E36E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88" y="871318"/>
            <a:ext cx="7824000" cy="586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3889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572" y="642654"/>
            <a:ext cx="2052698" cy="1357322"/>
          </a:xfrm>
          <a:prstGeom prst="rect">
            <a:avLst/>
          </a:prstGeom>
          <a:noFill/>
        </p:spPr>
      </p:pic>
      <p:pic>
        <p:nvPicPr>
          <p:cNvPr id="16" name="Picture 2" descr="j00786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660" y="4754881"/>
            <a:ext cx="518261" cy="1576682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45947" y="2756662"/>
            <a:ext cx="614974" cy="1490706"/>
          </a:xfrm>
          <a:prstGeom prst="rect">
            <a:avLst/>
          </a:prstGeom>
          <a:noFill/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1232475-5543-49E6-B160-8019BDE52765}"/>
              </a:ext>
            </a:extLst>
          </p:cNvPr>
          <p:cNvGraphicFramePr>
            <a:graphicFrameLocks noGrp="1"/>
          </p:cNvGraphicFramePr>
          <p:nvPr/>
        </p:nvGraphicFramePr>
        <p:xfrm>
          <a:off x="337624" y="363240"/>
          <a:ext cx="10888394" cy="61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8394">
                  <a:extLst>
                    <a:ext uri="{9D8B030D-6E8A-4147-A177-3AD203B41FA5}">
                      <a16:colId xmlns:a16="http://schemas.microsoft.com/office/drawing/2014/main" val="1207438199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C00000"/>
                          </a:solidFill>
                        </a:rPr>
                        <a:t>FACT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956221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9352170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accent6"/>
                          </a:solidFill>
                        </a:rPr>
                        <a:t>AhHa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762507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3130929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accent2"/>
                          </a:solidFill>
                        </a:rPr>
                        <a:t>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4231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E27FBE8-1A2F-4824-98C9-E628B586ADE2}"/>
              </a:ext>
            </a:extLst>
          </p:cNvPr>
          <p:cNvGraphicFramePr>
            <a:graphicFrameLocks noGrp="1"/>
          </p:cNvGraphicFramePr>
          <p:nvPr/>
        </p:nvGraphicFramePr>
        <p:xfrm>
          <a:off x="112542" y="126608"/>
          <a:ext cx="11957538" cy="6569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101">
                  <a:extLst>
                    <a:ext uri="{9D8B030D-6E8A-4147-A177-3AD203B41FA5}">
                      <a16:colId xmlns:a16="http://schemas.microsoft.com/office/drawing/2014/main" val="2778356158"/>
                    </a:ext>
                  </a:extLst>
                </a:gridCol>
                <a:gridCol w="9650437">
                  <a:extLst>
                    <a:ext uri="{9D8B030D-6E8A-4147-A177-3AD203B41FA5}">
                      <a16:colId xmlns:a16="http://schemas.microsoft.com/office/drawing/2014/main" val="3990766513"/>
                    </a:ext>
                  </a:extLst>
                </a:gridCol>
              </a:tblGrid>
              <a:tr h="2189871">
                <a:tc>
                  <a:txBody>
                    <a:bodyPr/>
                    <a:lstStyle/>
                    <a:p>
                      <a:pPr algn="ctr"/>
                      <a:r>
                        <a:rPr lang="en-GB" sz="3600">
                          <a:solidFill>
                            <a:schemeClr val="tx1"/>
                          </a:solidFill>
                        </a:rPr>
                        <a:t>START</a:t>
                      </a:r>
                    </a:p>
                  </a:txBody>
                  <a:tcPr anchor="ctr">
                    <a:solidFill>
                      <a:srgbClr val="3FB45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3FB4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193464"/>
                  </a:ext>
                </a:extLst>
              </a:tr>
              <a:tr h="2189871">
                <a:tc>
                  <a:txBody>
                    <a:bodyPr/>
                    <a:lstStyle/>
                    <a:p>
                      <a:pPr algn="ctr"/>
                      <a:r>
                        <a:rPr lang="en-GB" sz="3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STOP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325458"/>
                  </a:ext>
                </a:extLst>
              </a:tr>
              <a:tr h="2189871">
                <a:tc>
                  <a:txBody>
                    <a:bodyPr/>
                    <a:lstStyle/>
                    <a:p>
                      <a:pPr algn="ctr"/>
                      <a:r>
                        <a:rPr lang="en-GB" sz="3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CONTINUE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47085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90254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Person with idea concept">
            <a:extLst>
              <a:ext uri="{FF2B5EF4-FFF2-40B4-BE49-F238E27FC236}">
                <a16:creationId xmlns:a16="http://schemas.microsoft.com/office/drawing/2014/main" id="{70968580-E4BC-4C4B-BAA9-13960220C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9" r="23010" b="8180"/>
          <a:stretch/>
        </p:blipFill>
        <p:spPr>
          <a:xfrm>
            <a:off x="3523488" y="-133554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D41A4B-A42F-4BEC-A77E-5ECD3B3C38CE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rgbClr val="2766A2"/>
                </a:solidFill>
                <a:latin typeface="+mj-lt"/>
                <a:ea typeface="+mj-ea"/>
                <a:cs typeface="+mj-cs"/>
              </a:rPr>
              <a:t>Have in mind your key idea from today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44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5EF395-EA76-431C-8A75-C4B53E747DEC}"/>
              </a:ext>
            </a:extLst>
          </p:cNvPr>
          <p:cNvSpPr txBox="1"/>
          <p:nvPr/>
        </p:nvSpPr>
        <p:spPr>
          <a:xfrm>
            <a:off x="0" y="0"/>
            <a:ext cx="3148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Selection Spinner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81915-EECC-494C-9BD2-6C770A169F7D}"/>
              </a:ext>
            </a:extLst>
          </p:cNvPr>
          <p:cNvSpPr txBox="1"/>
          <p:nvPr/>
        </p:nvSpPr>
        <p:spPr>
          <a:xfrm>
            <a:off x="2752793" y="5642976"/>
            <a:ext cx="66864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https://wheelofnames.com/</a:t>
            </a:r>
            <a:endParaRPr lang="en-GB" sz="4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2A592-7FE6-4543-8E98-F6F7BEB772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CCE6FF"/>
              </a:clrFrom>
              <a:clrTo>
                <a:srgbClr val="CCE6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3398" y="582640"/>
            <a:ext cx="5221452" cy="5060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862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FA1E23-B779-0F5D-2C09-E41230BD7E1C}"/>
              </a:ext>
            </a:extLst>
          </p:cNvPr>
          <p:cNvSpPr txBox="1"/>
          <p:nvPr/>
        </p:nvSpPr>
        <p:spPr>
          <a:xfrm>
            <a:off x="0" y="0"/>
            <a:ext cx="4364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2646B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Pre-Training (Priming)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D34D74C-4A1C-0721-0AFA-57FBDE489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2" y="3117551"/>
            <a:ext cx="5155006" cy="25775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F57E9D-0D2E-83AF-5B74-778C0238B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675" y="1189715"/>
            <a:ext cx="3676650" cy="1247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360B05-FEE4-72AA-3697-B76A7CDFCA51}"/>
              </a:ext>
            </a:extLst>
          </p:cNvPr>
          <p:cNvSpPr txBox="1"/>
          <p:nvPr/>
        </p:nvSpPr>
        <p:spPr>
          <a:xfrm>
            <a:off x="1566447" y="6012216"/>
            <a:ext cx="3036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www.videoask.com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4E9655-2DE7-5E34-C5C6-CE44D3947962}"/>
              </a:ext>
            </a:extLst>
          </p:cNvPr>
          <p:cNvSpPr txBox="1"/>
          <p:nvPr/>
        </p:nvSpPr>
        <p:spPr>
          <a:xfrm>
            <a:off x="6371457" y="6012216"/>
            <a:ext cx="5542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https://app.7taps.com/gedNudZLsq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6D5ACB-A878-60BA-B906-63A8B5FD3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0977" y="3114384"/>
            <a:ext cx="5023118" cy="2577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426ADC-35FC-3366-7D2D-05D7216193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7936" y="1189715"/>
            <a:ext cx="1249200" cy="1249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93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4127BBFE-E26D-44C7-A5A1-4C2819CB0AB4}"/>
              </a:ext>
            </a:extLst>
          </p:cNvPr>
          <p:cNvSpPr/>
          <p:nvPr/>
        </p:nvSpPr>
        <p:spPr>
          <a:xfrm>
            <a:off x="4337538" y="2254347"/>
            <a:ext cx="3516923" cy="23493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/>
              <a:t>Opening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49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75495BA-47FB-4B59-84AF-6761E42F87EE}"/>
              </a:ext>
            </a:extLst>
          </p:cNvPr>
          <p:cNvSpPr txBox="1"/>
          <p:nvPr/>
        </p:nvSpPr>
        <p:spPr>
          <a:xfrm>
            <a:off x="0" y="0"/>
            <a:ext cx="10661650" cy="9080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Circles of Skill and Knowledge</a:t>
            </a:r>
            <a:endParaRPr kumimoji="0" lang="fr-FR" sz="40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AE2F6E-E0A2-44B1-BF67-8CD04EED2040}"/>
              </a:ext>
            </a:extLst>
          </p:cNvPr>
          <p:cNvSpPr/>
          <p:nvPr/>
        </p:nvSpPr>
        <p:spPr>
          <a:xfrm>
            <a:off x="2070100" y="1168400"/>
            <a:ext cx="5295900" cy="52959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8D13FD-91B5-4F1B-979C-5382CA7B75E1}"/>
              </a:ext>
            </a:extLst>
          </p:cNvPr>
          <p:cNvSpPr/>
          <p:nvPr/>
        </p:nvSpPr>
        <p:spPr>
          <a:xfrm>
            <a:off x="4826000" y="1168400"/>
            <a:ext cx="5295900" cy="52959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62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75495BA-47FB-4B59-84AF-6761E42F87EE}"/>
              </a:ext>
            </a:extLst>
          </p:cNvPr>
          <p:cNvSpPr txBox="1"/>
          <p:nvPr/>
        </p:nvSpPr>
        <p:spPr>
          <a:xfrm>
            <a:off x="0" y="0"/>
            <a:ext cx="10661650" cy="9080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Designing Scenario Based eLearning</a:t>
            </a:r>
            <a:endParaRPr kumimoji="0" lang="fr-FR" sz="40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AE2F6E-E0A2-44B1-BF67-8CD04EED2040}"/>
              </a:ext>
            </a:extLst>
          </p:cNvPr>
          <p:cNvSpPr/>
          <p:nvPr/>
        </p:nvSpPr>
        <p:spPr>
          <a:xfrm>
            <a:off x="2070100" y="1168400"/>
            <a:ext cx="5295900" cy="52959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8D13FD-91B5-4F1B-979C-5382CA7B75E1}"/>
              </a:ext>
            </a:extLst>
          </p:cNvPr>
          <p:cNvSpPr/>
          <p:nvPr/>
        </p:nvSpPr>
        <p:spPr>
          <a:xfrm>
            <a:off x="4826000" y="1168400"/>
            <a:ext cx="5295900" cy="52959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21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75495BA-47FB-4B59-84AF-6761E42F87EE}"/>
              </a:ext>
            </a:extLst>
          </p:cNvPr>
          <p:cNvSpPr txBox="1"/>
          <p:nvPr/>
        </p:nvSpPr>
        <p:spPr>
          <a:xfrm>
            <a:off x="0" y="0"/>
            <a:ext cx="10661650" cy="9080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Circles of Skill and Knowledge</a:t>
            </a:r>
            <a:endParaRPr kumimoji="0" lang="fr-FR" sz="40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AE2F6E-E0A2-44B1-BF67-8CD04EED2040}"/>
              </a:ext>
            </a:extLst>
          </p:cNvPr>
          <p:cNvSpPr/>
          <p:nvPr/>
        </p:nvSpPr>
        <p:spPr>
          <a:xfrm>
            <a:off x="2070100" y="1168400"/>
            <a:ext cx="5295900" cy="52959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8D13FD-91B5-4F1B-979C-5382CA7B75E1}"/>
              </a:ext>
            </a:extLst>
          </p:cNvPr>
          <p:cNvSpPr/>
          <p:nvPr/>
        </p:nvSpPr>
        <p:spPr>
          <a:xfrm>
            <a:off x="4826000" y="1168400"/>
            <a:ext cx="5295900" cy="52959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36408-671F-47B0-B4C4-772CBB1F5BA6}"/>
              </a:ext>
            </a:extLst>
          </p:cNvPr>
          <p:cNvSpPr txBox="1"/>
          <p:nvPr/>
        </p:nvSpPr>
        <p:spPr>
          <a:xfrm>
            <a:off x="4967622" y="2533650"/>
            <a:ext cx="22567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Things that I know and use relating to 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Topic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Leadership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974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75495BA-47FB-4B59-84AF-6761E42F87EE}"/>
              </a:ext>
            </a:extLst>
          </p:cNvPr>
          <p:cNvSpPr txBox="1"/>
          <p:nvPr/>
        </p:nvSpPr>
        <p:spPr>
          <a:xfrm>
            <a:off x="0" y="0"/>
            <a:ext cx="10661650" cy="9080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Circles of Skill and Knowledge</a:t>
            </a:r>
            <a:endParaRPr kumimoji="0" lang="fr-FR" sz="40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AE2F6E-E0A2-44B1-BF67-8CD04EED2040}"/>
              </a:ext>
            </a:extLst>
          </p:cNvPr>
          <p:cNvSpPr/>
          <p:nvPr/>
        </p:nvSpPr>
        <p:spPr>
          <a:xfrm>
            <a:off x="2070100" y="1168400"/>
            <a:ext cx="5295900" cy="52959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8D13FD-91B5-4F1B-979C-5382CA7B75E1}"/>
              </a:ext>
            </a:extLst>
          </p:cNvPr>
          <p:cNvSpPr/>
          <p:nvPr/>
        </p:nvSpPr>
        <p:spPr>
          <a:xfrm>
            <a:off x="4826000" y="1168400"/>
            <a:ext cx="5295900" cy="52959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242230-C507-43D5-9C23-01A3AF090BC4}"/>
              </a:ext>
            </a:extLst>
          </p:cNvPr>
          <p:cNvSpPr txBox="1"/>
          <p:nvPr/>
        </p:nvSpPr>
        <p:spPr>
          <a:xfrm>
            <a:off x="2546350" y="2749093"/>
            <a:ext cx="20637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I need from this training [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How To Lead]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72ACE-AFCE-4415-BA0B-195F6825C016}"/>
              </a:ext>
            </a:extLst>
          </p:cNvPr>
          <p:cNvSpPr txBox="1"/>
          <p:nvPr/>
        </p:nvSpPr>
        <p:spPr>
          <a:xfrm>
            <a:off x="4967622" y="2533650"/>
            <a:ext cx="22567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Things that I know and use relating to 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Topic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Leadership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69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75495BA-47FB-4B59-84AF-6761E42F87EE}"/>
              </a:ext>
            </a:extLst>
          </p:cNvPr>
          <p:cNvSpPr txBox="1"/>
          <p:nvPr/>
        </p:nvSpPr>
        <p:spPr>
          <a:xfrm>
            <a:off x="0" y="0"/>
            <a:ext cx="10661650" cy="9080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Circles of Skill and Knowledge</a:t>
            </a:r>
            <a:endParaRPr kumimoji="0" lang="fr-FR" sz="40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AE2F6E-E0A2-44B1-BF67-8CD04EED2040}"/>
              </a:ext>
            </a:extLst>
          </p:cNvPr>
          <p:cNvSpPr/>
          <p:nvPr/>
        </p:nvSpPr>
        <p:spPr>
          <a:xfrm>
            <a:off x="2070100" y="1168400"/>
            <a:ext cx="5295900" cy="52959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8D13FD-91B5-4F1B-979C-5382CA7B75E1}"/>
              </a:ext>
            </a:extLst>
          </p:cNvPr>
          <p:cNvSpPr/>
          <p:nvPr/>
        </p:nvSpPr>
        <p:spPr>
          <a:xfrm>
            <a:off x="4826000" y="1168400"/>
            <a:ext cx="5295900" cy="52959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242230-C507-43D5-9C23-01A3AF090BC4}"/>
              </a:ext>
            </a:extLst>
          </p:cNvPr>
          <p:cNvSpPr txBox="1"/>
          <p:nvPr/>
        </p:nvSpPr>
        <p:spPr>
          <a:xfrm>
            <a:off x="2546350" y="2749093"/>
            <a:ext cx="20637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I need from this training [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How To Lead]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2F22FF-8CCA-4AE7-AF71-F5B2096DF74F}"/>
              </a:ext>
            </a:extLst>
          </p:cNvPr>
          <p:cNvSpPr txBox="1"/>
          <p:nvPr/>
        </p:nvSpPr>
        <p:spPr>
          <a:xfrm>
            <a:off x="7820025" y="3610868"/>
            <a:ext cx="195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Take-aways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26531-B1CE-4208-8BD8-36CFE5619A8B}"/>
              </a:ext>
            </a:extLst>
          </p:cNvPr>
          <p:cNvSpPr txBox="1"/>
          <p:nvPr/>
        </p:nvSpPr>
        <p:spPr>
          <a:xfrm>
            <a:off x="4967622" y="2533650"/>
            <a:ext cx="22567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Things that I know and use relating to 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Topic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Leadership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739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8ob8VTYp"/>
  <p:tag name="ARTICULATE_PROJECT_OPEN" val="0"/>
  <p:tag name="ARTICULATE_SLIDE_COUNT" val="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515</Words>
  <Application>Microsoft Office PowerPoint</Application>
  <PresentationFormat>Widescreen</PresentationFormat>
  <Paragraphs>322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Gibson</dc:creator>
  <cp:lastModifiedBy>David Gibson</cp:lastModifiedBy>
  <cp:revision>3</cp:revision>
  <dcterms:created xsi:type="dcterms:W3CDTF">2020-09-13T11:37:24Z</dcterms:created>
  <dcterms:modified xsi:type="dcterms:W3CDTF">2023-05-19T13:32:00Z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A9ECE2E5-5409-4A77-9A39-85580BEBF85D</vt:lpwstr>
  </property>
  <property fmtid="{D5CDD505-2E9C-101B-9397-08002B2CF9AE}" pid="3" name="ArticulatePath">
    <vt:lpwstr>Presentation1</vt:lpwstr>
  </property>
</Properties>
</file>