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1057" r:id="rId2"/>
    <p:sldId id="266" r:id="rId3"/>
    <p:sldId id="554" r:id="rId4"/>
    <p:sldId id="774" r:id="rId5"/>
    <p:sldId id="1056" r:id="rId6"/>
    <p:sldId id="992" r:id="rId7"/>
    <p:sldId id="1053" r:id="rId8"/>
    <p:sldId id="984" r:id="rId9"/>
    <p:sldId id="1030" r:id="rId10"/>
    <p:sldId id="994" r:id="rId11"/>
    <p:sldId id="1054" r:id="rId12"/>
    <p:sldId id="995" r:id="rId13"/>
    <p:sldId id="1055" r:id="rId14"/>
    <p:sldId id="494" r:id="rId15"/>
    <p:sldId id="495" r:id="rId16"/>
    <p:sldId id="1009" r:id="rId17"/>
    <p:sldId id="550" r:id="rId18"/>
    <p:sldId id="975" r:id="rId19"/>
    <p:sldId id="328"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7F7F7F"/>
    <a:srgbClr val="0033CC"/>
    <a:srgbClr val="C67953"/>
    <a:srgbClr val="A5393A"/>
    <a:srgbClr val="3FB45B"/>
    <a:srgbClr val="75A859"/>
    <a:srgbClr val="9E9457"/>
    <a:srgbClr val="D96250"/>
    <a:srgbClr val="E84C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34" autoAdjust="0"/>
  </p:normalViewPr>
  <p:slideViewPr>
    <p:cSldViewPr snapToGrid="0">
      <p:cViewPr varScale="1">
        <p:scale>
          <a:sx n="50" d="100"/>
          <a:sy n="50" d="100"/>
        </p:scale>
        <p:origin x="1206" y="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Gibson" userId="84f16409-35aa-496c-9d5b-c573bc27627a" providerId="ADAL" clId="{2040B71E-9852-458F-9C3F-5736F772731A}"/>
    <pc:docChg chg="custSel delSld modSld replTag delTag">
      <pc:chgData name="David Gibson" userId="84f16409-35aa-496c-9d5b-c573bc27627a" providerId="ADAL" clId="{2040B71E-9852-458F-9C3F-5736F772731A}" dt="2023-06-02T13:23:05.238" v="144"/>
      <pc:docMkLst>
        <pc:docMk/>
      </pc:docMkLst>
      <pc:sldChg chg="replTag delTag">
        <pc:chgData name="David Gibson" userId="84f16409-35aa-496c-9d5b-c573bc27627a" providerId="ADAL" clId="{2040B71E-9852-458F-9C3F-5736F772731A}" dt="2023-06-02T13:21:56.059" v="8"/>
        <pc:sldMkLst>
          <pc:docMk/>
          <pc:sldMk cId="2372168847" sldId="266"/>
        </pc:sldMkLst>
      </pc:sldChg>
      <pc:sldChg chg="del replTag delTag">
        <pc:chgData name="David Gibson" userId="84f16409-35aa-496c-9d5b-c573bc27627a" providerId="ADAL" clId="{2040B71E-9852-458F-9C3F-5736F772731A}" dt="2023-06-02T13:22:06.974" v="21" actId="47"/>
        <pc:sldMkLst>
          <pc:docMk/>
          <pc:sldMk cId="814603772" sldId="357"/>
        </pc:sldMkLst>
      </pc:sldChg>
      <pc:sldChg chg="del replTag delTag">
        <pc:chgData name="David Gibson" userId="84f16409-35aa-496c-9d5b-c573bc27627a" providerId="ADAL" clId="{2040B71E-9852-458F-9C3F-5736F772731A}" dt="2023-06-02T13:22:06.974" v="21" actId="47"/>
        <pc:sldMkLst>
          <pc:docMk/>
          <pc:sldMk cId="871858113" sldId="359"/>
        </pc:sldMkLst>
      </pc:sldChg>
      <pc:sldChg chg="del replTag delTag">
        <pc:chgData name="David Gibson" userId="84f16409-35aa-496c-9d5b-c573bc27627a" providerId="ADAL" clId="{2040B71E-9852-458F-9C3F-5736F772731A}" dt="2023-06-02T13:22:06.974" v="21" actId="47"/>
        <pc:sldMkLst>
          <pc:docMk/>
          <pc:sldMk cId="3840884196" sldId="360"/>
        </pc:sldMkLst>
      </pc:sldChg>
      <pc:sldChg chg="replTag delTag">
        <pc:chgData name="David Gibson" userId="84f16409-35aa-496c-9d5b-c573bc27627a" providerId="ADAL" clId="{2040B71E-9852-458F-9C3F-5736F772731A}" dt="2023-06-02T13:22:40.826" v="100"/>
        <pc:sldMkLst>
          <pc:docMk/>
          <pc:sldMk cId="529343254" sldId="494"/>
        </pc:sldMkLst>
      </pc:sldChg>
      <pc:sldChg chg="replTag delTag">
        <pc:chgData name="David Gibson" userId="84f16409-35aa-496c-9d5b-c573bc27627a" providerId="ADAL" clId="{2040B71E-9852-458F-9C3F-5736F772731A}" dt="2023-06-02T13:22:48.093" v="104"/>
        <pc:sldMkLst>
          <pc:docMk/>
          <pc:sldMk cId="1038998599" sldId="495"/>
        </pc:sldMkLst>
      </pc:sldChg>
      <pc:sldChg chg="del replTag delTag">
        <pc:chgData name="David Gibson" userId="84f16409-35aa-496c-9d5b-c573bc27627a" providerId="ADAL" clId="{2040B71E-9852-458F-9C3F-5736F772731A}" dt="2023-06-02T13:22:56.966" v="117" actId="47"/>
        <pc:sldMkLst>
          <pc:docMk/>
          <pc:sldMk cId="1633296975" sldId="496"/>
        </pc:sldMkLst>
      </pc:sldChg>
      <pc:sldChg chg="del replTag delTag">
        <pc:chgData name="David Gibson" userId="84f16409-35aa-496c-9d5b-c573bc27627a" providerId="ADAL" clId="{2040B71E-9852-458F-9C3F-5736F772731A}" dt="2023-06-02T13:22:56.966" v="117" actId="47"/>
        <pc:sldMkLst>
          <pc:docMk/>
          <pc:sldMk cId="468428055" sldId="497"/>
        </pc:sldMkLst>
      </pc:sldChg>
      <pc:sldChg chg="del replTag delTag">
        <pc:chgData name="David Gibson" userId="84f16409-35aa-496c-9d5b-c573bc27627a" providerId="ADAL" clId="{2040B71E-9852-458F-9C3F-5736F772731A}" dt="2023-06-02T13:22:56.966" v="117" actId="47"/>
        <pc:sldMkLst>
          <pc:docMk/>
          <pc:sldMk cId="2155651542" sldId="498"/>
        </pc:sldMkLst>
      </pc:sldChg>
      <pc:sldChg chg="del replTag delTag">
        <pc:chgData name="David Gibson" userId="84f16409-35aa-496c-9d5b-c573bc27627a" providerId="ADAL" clId="{2040B71E-9852-458F-9C3F-5736F772731A}" dt="2023-06-02T13:22:56.966" v="117" actId="47"/>
        <pc:sldMkLst>
          <pc:docMk/>
          <pc:sldMk cId="608976582" sldId="501"/>
        </pc:sldMkLst>
      </pc:sldChg>
      <pc:sldChg chg="del replTag delTag">
        <pc:chgData name="David Gibson" userId="84f16409-35aa-496c-9d5b-c573bc27627a" providerId="ADAL" clId="{2040B71E-9852-458F-9C3F-5736F772731A}" dt="2023-06-02T13:22:56.966" v="117" actId="47"/>
        <pc:sldMkLst>
          <pc:docMk/>
          <pc:sldMk cId="993386613" sldId="502"/>
        </pc:sldMkLst>
      </pc:sldChg>
      <pc:sldChg chg="replTag delTag">
        <pc:chgData name="David Gibson" userId="84f16409-35aa-496c-9d5b-c573bc27627a" providerId="ADAL" clId="{2040B71E-9852-458F-9C3F-5736F772731A}" dt="2023-06-02T13:21:58.106" v="10"/>
        <pc:sldMkLst>
          <pc:docMk/>
          <pc:sldMk cId="2886339488" sldId="554"/>
        </pc:sldMkLst>
      </pc:sldChg>
      <pc:sldChg chg="del replTag delTag">
        <pc:chgData name="David Gibson" userId="84f16409-35aa-496c-9d5b-c573bc27627a" providerId="ADAL" clId="{2040B71E-9852-458F-9C3F-5736F772731A}" dt="2023-06-02T13:22:06.974" v="21" actId="47"/>
        <pc:sldMkLst>
          <pc:docMk/>
          <pc:sldMk cId="3635659890" sldId="773"/>
        </pc:sldMkLst>
      </pc:sldChg>
      <pc:sldChg chg="replTag delTag">
        <pc:chgData name="David Gibson" userId="84f16409-35aa-496c-9d5b-c573bc27627a" providerId="ADAL" clId="{2040B71E-9852-458F-9C3F-5736F772731A}" dt="2023-06-02T13:22:06.974" v="23"/>
        <pc:sldMkLst>
          <pc:docMk/>
          <pc:sldMk cId="2846006691" sldId="774"/>
        </pc:sldMkLst>
      </pc:sldChg>
      <pc:sldChg chg="del replTag delTag">
        <pc:chgData name="David Gibson" userId="84f16409-35aa-496c-9d5b-c573bc27627a" providerId="ADAL" clId="{2040B71E-9852-458F-9C3F-5736F772731A}" dt="2023-06-02T13:22:40.826" v="98" actId="47"/>
        <pc:sldMkLst>
          <pc:docMk/>
          <pc:sldMk cId="1563413268" sldId="1000"/>
        </pc:sldMkLst>
      </pc:sldChg>
      <pc:sldChg chg="del replTag delTag">
        <pc:chgData name="David Gibson" userId="84f16409-35aa-496c-9d5b-c573bc27627a" providerId="ADAL" clId="{2040B71E-9852-458F-9C3F-5736F772731A}" dt="2023-06-02T13:22:16.888" v="36" actId="47"/>
        <pc:sldMkLst>
          <pc:docMk/>
          <pc:sldMk cId="3917918562" sldId="1001"/>
        </pc:sldMkLst>
      </pc:sldChg>
      <pc:sldChg chg="del replTag delTag">
        <pc:chgData name="David Gibson" userId="84f16409-35aa-496c-9d5b-c573bc27627a" providerId="ADAL" clId="{2040B71E-9852-458F-9C3F-5736F772731A}" dt="2023-06-02T13:23:05.223" v="140" actId="47"/>
        <pc:sldMkLst>
          <pc:docMk/>
          <pc:sldMk cId="163824892" sldId="1006"/>
        </pc:sldMkLst>
      </pc:sldChg>
      <pc:sldChg chg="del replTag delTag">
        <pc:chgData name="David Gibson" userId="84f16409-35aa-496c-9d5b-c573bc27627a" providerId="ADAL" clId="{2040B71E-9852-458F-9C3F-5736F772731A}" dt="2023-06-02T13:23:05.223" v="140" actId="47"/>
        <pc:sldMkLst>
          <pc:docMk/>
          <pc:sldMk cId="1561407016" sldId="1007"/>
        </pc:sldMkLst>
      </pc:sldChg>
      <pc:sldChg chg="del replTag delTag">
        <pc:chgData name="David Gibson" userId="84f16409-35aa-496c-9d5b-c573bc27627a" providerId="ADAL" clId="{2040B71E-9852-458F-9C3F-5736F772731A}" dt="2023-06-02T13:23:05.223" v="140" actId="47"/>
        <pc:sldMkLst>
          <pc:docMk/>
          <pc:sldMk cId="3875258226" sldId="1008"/>
        </pc:sldMkLst>
      </pc:sldChg>
      <pc:sldChg chg="replTag delTag">
        <pc:chgData name="David Gibson" userId="84f16409-35aa-496c-9d5b-c573bc27627a" providerId="ADAL" clId="{2040B71E-9852-458F-9C3F-5736F772731A}" dt="2023-06-02T13:23:05.238" v="142"/>
        <pc:sldMkLst>
          <pc:docMk/>
          <pc:sldMk cId="4253861754" sldId="1009"/>
        </pc:sldMkLst>
      </pc:sldChg>
      <pc:sldChg chg="del replTag delTag">
        <pc:chgData name="David Gibson" userId="84f16409-35aa-496c-9d5b-c573bc27627a" providerId="ADAL" clId="{2040B71E-9852-458F-9C3F-5736F772731A}" dt="2023-06-02T13:22:16.888" v="36" actId="47"/>
        <pc:sldMkLst>
          <pc:docMk/>
          <pc:sldMk cId="365793474" sldId="1010"/>
        </pc:sldMkLst>
      </pc:sldChg>
      <pc:sldChg chg="del replTag delTag">
        <pc:chgData name="David Gibson" userId="84f16409-35aa-496c-9d5b-c573bc27627a" providerId="ADAL" clId="{2040B71E-9852-458F-9C3F-5736F772731A}" dt="2023-06-02T13:22:16.888" v="36" actId="47"/>
        <pc:sldMkLst>
          <pc:docMk/>
          <pc:sldMk cId="98465247" sldId="1011"/>
        </pc:sldMkLst>
      </pc:sldChg>
      <pc:sldChg chg="del replTag delTag">
        <pc:chgData name="David Gibson" userId="84f16409-35aa-496c-9d5b-c573bc27627a" providerId="ADAL" clId="{2040B71E-9852-458F-9C3F-5736F772731A}" dt="2023-06-02T13:22:16.888" v="36" actId="47"/>
        <pc:sldMkLst>
          <pc:docMk/>
          <pc:sldMk cId="2541673270" sldId="1012"/>
        </pc:sldMkLst>
      </pc:sldChg>
      <pc:sldChg chg="del replTag delTag">
        <pc:chgData name="David Gibson" userId="84f16409-35aa-496c-9d5b-c573bc27627a" providerId="ADAL" clId="{2040B71E-9852-458F-9C3F-5736F772731A}" dt="2023-06-02T13:22:22.167" v="51" actId="47"/>
        <pc:sldMkLst>
          <pc:docMk/>
          <pc:sldMk cId="2617174744" sldId="1021"/>
        </pc:sldMkLst>
      </pc:sldChg>
      <pc:sldChg chg="del replTag delTag">
        <pc:chgData name="David Gibson" userId="84f16409-35aa-496c-9d5b-c573bc27627a" providerId="ADAL" clId="{2040B71E-9852-458F-9C3F-5736F772731A}" dt="2023-06-02T13:22:27.911" v="66" actId="47"/>
        <pc:sldMkLst>
          <pc:docMk/>
          <pc:sldMk cId="2194005450" sldId="1022"/>
        </pc:sldMkLst>
      </pc:sldChg>
      <pc:sldChg chg="del replTag delTag">
        <pc:chgData name="David Gibson" userId="84f16409-35aa-496c-9d5b-c573bc27627a" providerId="ADAL" clId="{2040B71E-9852-458F-9C3F-5736F772731A}" dt="2023-06-02T13:22:35.118" v="91" actId="47"/>
        <pc:sldMkLst>
          <pc:docMk/>
          <pc:sldMk cId="4237715177" sldId="1026"/>
        </pc:sldMkLst>
      </pc:sldChg>
      <pc:sldChg chg="del replTag delTag">
        <pc:chgData name="David Gibson" userId="84f16409-35aa-496c-9d5b-c573bc27627a" providerId="ADAL" clId="{2040B71E-9852-458F-9C3F-5736F772731A}" dt="2023-06-02T13:22:22.167" v="51" actId="47"/>
        <pc:sldMkLst>
          <pc:docMk/>
          <pc:sldMk cId="1229591455" sldId="1027"/>
        </pc:sldMkLst>
      </pc:sldChg>
      <pc:sldChg chg="del replTag delTag">
        <pc:chgData name="David Gibson" userId="84f16409-35aa-496c-9d5b-c573bc27627a" providerId="ADAL" clId="{2040B71E-9852-458F-9C3F-5736F772731A}" dt="2023-06-02T13:22:22.167" v="51" actId="47"/>
        <pc:sldMkLst>
          <pc:docMk/>
          <pc:sldMk cId="1632619050" sldId="1028"/>
        </pc:sldMkLst>
      </pc:sldChg>
      <pc:sldChg chg="del replTag delTag">
        <pc:chgData name="David Gibson" userId="84f16409-35aa-496c-9d5b-c573bc27627a" providerId="ADAL" clId="{2040B71E-9852-458F-9C3F-5736F772731A}" dt="2023-06-02T13:22:22.167" v="51" actId="47"/>
        <pc:sldMkLst>
          <pc:docMk/>
          <pc:sldMk cId="338855057" sldId="1029"/>
        </pc:sldMkLst>
      </pc:sldChg>
      <pc:sldChg chg="replTag delTag">
        <pc:chgData name="David Gibson" userId="84f16409-35aa-496c-9d5b-c573bc27627a" providerId="ADAL" clId="{2040B71E-9852-458F-9C3F-5736F772731A}" dt="2023-06-02T13:22:22.167" v="53"/>
        <pc:sldMkLst>
          <pc:docMk/>
          <pc:sldMk cId="1133359241" sldId="1030"/>
        </pc:sldMkLst>
      </pc:sldChg>
      <pc:sldChg chg="del replTag delTag">
        <pc:chgData name="David Gibson" userId="84f16409-35aa-496c-9d5b-c573bc27627a" providerId="ADAL" clId="{2040B71E-9852-458F-9C3F-5736F772731A}" dt="2023-06-02T13:22:27.911" v="66" actId="47"/>
        <pc:sldMkLst>
          <pc:docMk/>
          <pc:sldMk cId="723871102" sldId="1031"/>
        </pc:sldMkLst>
      </pc:sldChg>
      <pc:sldChg chg="del replTag delTag">
        <pc:chgData name="David Gibson" userId="84f16409-35aa-496c-9d5b-c573bc27627a" providerId="ADAL" clId="{2040B71E-9852-458F-9C3F-5736F772731A}" dt="2023-06-02T13:22:27.911" v="66" actId="47"/>
        <pc:sldMkLst>
          <pc:docMk/>
          <pc:sldMk cId="2041196290" sldId="1032"/>
        </pc:sldMkLst>
      </pc:sldChg>
      <pc:sldChg chg="del replTag delTag">
        <pc:chgData name="David Gibson" userId="84f16409-35aa-496c-9d5b-c573bc27627a" providerId="ADAL" clId="{2040B71E-9852-458F-9C3F-5736F772731A}" dt="2023-06-02T13:22:27.911" v="66" actId="47"/>
        <pc:sldMkLst>
          <pc:docMk/>
          <pc:sldMk cId="286732476" sldId="1033"/>
        </pc:sldMkLst>
      </pc:sldChg>
      <pc:sldChg chg="del replTag delTag">
        <pc:chgData name="David Gibson" userId="84f16409-35aa-496c-9d5b-c573bc27627a" providerId="ADAL" clId="{2040B71E-9852-458F-9C3F-5736F772731A}" dt="2023-06-02T13:22:35.118" v="91" actId="47"/>
        <pc:sldMkLst>
          <pc:docMk/>
          <pc:sldMk cId="1041936508" sldId="1035"/>
        </pc:sldMkLst>
      </pc:sldChg>
      <pc:sldChg chg="del replTag delTag">
        <pc:chgData name="David Gibson" userId="84f16409-35aa-496c-9d5b-c573bc27627a" providerId="ADAL" clId="{2040B71E-9852-458F-9C3F-5736F772731A}" dt="2023-06-02T13:22:35.118" v="91" actId="47"/>
        <pc:sldMkLst>
          <pc:docMk/>
          <pc:sldMk cId="3403006475" sldId="1036"/>
        </pc:sldMkLst>
      </pc:sldChg>
      <pc:sldChg chg="del replTag delTag">
        <pc:chgData name="David Gibson" userId="84f16409-35aa-496c-9d5b-c573bc27627a" providerId="ADAL" clId="{2040B71E-9852-458F-9C3F-5736F772731A}" dt="2023-06-02T13:22:35.118" v="91" actId="47"/>
        <pc:sldMkLst>
          <pc:docMk/>
          <pc:sldMk cId="269323212" sldId="1037"/>
        </pc:sldMkLst>
      </pc:sldChg>
      <pc:sldChg chg="del replTag delTag">
        <pc:chgData name="David Gibson" userId="84f16409-35aa-496c-9d5b-c573bc27627a" providerId="ADAL" clId="{2040B71E-9852-458F-9C3F-5736F772731A}" dt="2023-06-02T13:22:35.118" v="91" actId="47"/>
        <pc:sldMkLst>
          <pc:docMk/>
          <pc:sldMk cId="3504188828" sldId="1038"/>
        </pc:sldMkLst>
      </pc:sldChg>
      <pc:sldChg chg="del replTag delTag">
        <pc:chgData name="David Gibson" userId="84f16409-35aa-496c-9d5b-c573bc27627a" providerId="ADAL" clId="{2040B71E-9852-458F-9C3F-5736F772731A}" dt="2023-06-02T13:22:35.118" v="91" actId="47"/>
        <pc:sldMkLst>
          <pc:docMk/>
          <pc:sldMk cId="313098792" sldId="1047"/>
        </pc:sldMkLst>
      </pc:sldChg>
      <pc:sldChg chg="del replTag delTag">
        <pc:chgData name="David Gibson" userId="84f16409-35aa-496c-9d5b-c573bc27627a" providerId="ADAL" clId="{2040B71E-9852-458F-9C3F-5736F772731A}" dt="2023-06-02T13:22:35.118" v="91" actId="47"/>
        <pc:sldMkLst>
          <pc:docMk/>
          <pc:sldMk cId="1625933271" sldId="1048"/>
        </pc:sldMkLst>
      </pc:sldChg>
      <pc:sldChg chg="del replTag delTag">
        <pc:chgData name="David Gibson" userId="84f16409-35aa-496c-9d5b-c573bc27627a" providerId="ADAL" clId="{2040B71E-9852-458F-9C3F-5736F772731A}" dt="2023-06-02T13:22:35.118" v="91" actId="47"/>
        <pc:sldMkLst>
          <pc:docMk/>
          <pc:sldMk cId="2022408750" sldId="1049"/>
        </pc:sldMkLst>
      </pc:sldChg>
      <pc:sldChg chg="del replTag delTag">
        <pc:chgData name="David Gibson" userId="84f16409-35aa-496c-9d5b-c573bc27627a" providerId="ADAL" clId="{2040B71E-9852-458F-9C3F-5736F772731A}" dt="2023-06-02T13:22:35.118" v="91" actId="47"/>
        <pc:sldMkLst>
          <pc:docMk/>
          <pc:sldMk cId="2056304513" sldId="1050"/>
        </pc:sldMkLst>
      </pc:sldChg>
      <pc:sldChg chg="replTag delTag">
        <pc:chgData name="David Gibson" userId="84f16409-35aa-496c-9d5b-c573bc27627a" providerId="ADAL" clId="{2040B71E-9852-458F-9C3F-5736F772731A}" dt="2023-06-02T13:22:16.888" v="38"/>
        <pc:sldMkLst>
          <pc:docMk/>
          <pc:sldMk cId="3752543038" sldId="1053"/>
        </pc:sldMkLst>
      </pc:sldChg>
      <pc:sldChg chg="replTag delTag">
        <pc:chgData name="David Gibson" userId="84f16409-35aa-496c-9d5b-c573bc27627a" providerId="ADAL" clId="{2040B71E-9852-458F-9C3F-5736F772731A}" dt="2023-06-02T13:22:27.911" v="68"/>
        <pc:sldMkLst>
          <pc:docMk/>
          <pc:sldMk cId="1395344448" sldId="1054"/>
        </pc:sldMkLst>
      </pc:sldChg>
      <pc:sldChg chg="replTag delTag">
        <pc:chgData name="David Gibson" userId="84f16409-35aa-496c-9d5b-c573bc27627a" providerId="ADAL" clId="{2040B71E-9852-458F-9C3F-5736F772731A}" dt="2023-06-02T13:22:35.118" v="93"/>
        <pc:sldMkLst>
          <pc:docMk/>
          <pc:sldMk cId="486571477" sldId="1055"/>
        </pc:sldMkLst>
      </pc:sldChg>
      <pc:sldChg chg="replTag delTag">
        <pc:chgData name="David Gibson" userId="84f16409-35aa-496c-9d5b-c573bc27627a" providerId="ADAL" clId="{2040B71E-9852-458F-9C3F-5736F772731A}" dt="2023-06-02T13:21:54.941" v="6"/>
        <pc:sldMkLst>
          <pc:docMk/>
          <pc:sldMk cId="2068943313" sldId="1057"/>
        </pc:sldMkLst>
      </pc:sldChg>
      <pc:sldChg chg="del">
        <pc:chgData name="David Gibson" userId="84f16409-35aa-496c-9d5b-c573bc27627a" providerId="ADAL" clId="{2040B71E-9852-458F-9C3F-5736F772731A}" dt="2023-06-02T13:21:52.047" v="0" actId="47"/>
        <pc:sldMkLst>
          <pc:docMk/>
          <pc:sldMk cId="2548837275" sldId="10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6C4C7-A5B7-4FB0-81CE-D9C51C10C9B3}" type="datetimeFigureOut">
              <a:rPr lang="en-GB" smtClean="0"/>
              <a:t>02/06/2023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041A2-FF6E-4261-A61E-834FAAC0B875}" type="slidenum">
              <a:rPr lang="en-GB" smtClean="0"/>
              <a:t>‹#›</a:t>
            </a:fld>
            <a:endParaRPr lang="en-GB"/>
          </a:p>
        </p:txBody>
      </p:sp>
    </p:spTree>
    <p:extLst>
      <p:ext uri="{BB962C8B-B14F-4D97-AF65-F5344CB8AC3E}">
        <p14:creationId xmlns:p14="http://schemas.microsoft.com/office/powerpoint/2010/main" val="2720985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Review</a:t>
            </a:r>
          </a:p>
          <a:p>
            <a:pPr marL="171450" indent="-171450">
              <a:buFont typeface="Arial" panose="020B0604020202020204" pitchFamily="34" charset="0"/>
              <a:buChar char="•"/>
            </a:pPr>
            <a:r>
              <a:rPr lang="en-GB" dirty="0"/>
              <a:t>Look back at notes to find their one thing.</a:t>
            </a:r>
          </a:p>
          <a:p>
            <a:pPr marL="171450" indent="-171450">
              <a:buFont typeface="Arial" panose="020B0604020202020204" pitchFamily="34" charset="0"/>
              <a:buChar char="•"/>
            </a:pPr>
            <a:r>
              <a:rPr lang="en-GB" dirty="0"/>
              <a:t>Ask to summarise into 4 words and write it down</a:t>
            </a:r>
          </a:p>
          <a:p>
            <a:pPr marL="171450" indent="-171450">
              <a:buFont typeface="Arial" panose="020B0604020202020204" pitchFamily="34" charset="0"/>
              <a:buChar char="•"/>
            </a:pPr>
            <a:r>
              <a:rPr lang="en-GB" dirty="0"/>
              <a:t>Into Breakout rooms (4-5 per room)</a:t>
            </a:r>
          </a:p>
          <a:p>
            <a:pPr marL="171450" indent="-171450">
              <a:buFont typeface="Arial" panose="020B0604020202020204" pitchFamily="34" charset="0"/>
              <a:buChar char="•"/>
            </a:pPr>
            <a:r>
              <a:rPr lang="en-GB" dirty="0"/>
              <a:t>Share their 4 words and explain how they’ll apply</a:t>
            </a:r>
          </a:p>
          <a:p>
            <a:pPr marL="171450" indent="-171450">
              <a:buFont typeface="Arial" panose="020B0604020202020204" pitchFamily="34" charset="0"/>
              <a:buChar char="•"/>
            </a:pPr>
            <a:r>
              <a:rPr lang="en-GB" dirty="0"/>
              <a:t>Allow 4-5 </a:t>
            </a:r>
            <a:r>
              <a:rPr lang="en-GB" dirty="0" err="1"/>
              <a:t>mintues</a:t>
            </a:r>
            <a:endParaRPr lang="en-GB" dirty="0"/>
          </a:p>
        </p:txBody>
      </p:sp>
      <p:sp>
        <p:nvSpPr>
          <p:cNvPr id="4" name="Slide Number Placeholder 3"/>
          <p:cNvSpPr>
            <a:spLocks noGrp="1"/>
          </p:cNvSpPr>
          <p:nvPr>
            <p:ph type="sldNum" sz="quarter" idx="5"/>
          </p:nvPr>
        </p:nvSpPr>
        <p:spPr/>
        <p:txBody>
          <a:bodyPr/>
          <a:lstStyle/>
          <a:p>
            <a:fld id="{91E041A2-FF6E-4261-A61E-834FAAC0B875}" type="slidenum">
              <a:rPr lang="en-GB" smtClean="0"/>
              <a:t>1</a:t>
            </a:fld>
            <a:endParaRPr lang="en-GB"/>
          </a:p>
        </p:txBody>
      </p:sp>
    </p:spTree>
    <p:extLst>
      <p:ext uri="{BB962C8B-B14F-4D97-AF65-F5344CB8AC3E}">
        <p14:creationId xmlns:p14="http://schemas.microsoft.com/office/powerpoint/2010/main" val="122944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to say about Tips for Trainers.</a:t>
            </a:r>
          </a:p>
        </p:txBody>
      </p:sp>
      <p:sp>
        <p:nvSpPr>
          <p:cNvPr id="4" name="Slide Number Placeholder 3"/>
          <p:cNvSpPr>
            <a:spLocks noGrp="1"/>
          </p:cNvSpPr>
          <p:nvPr>
            <p:ph type="sldNum" sz="quarter" idx="5"/>
          </p:nvPr>
        </p:nvSpPr>
        <p:spPr/>
        <p:txBody>
          <a:bodyPr/>
          <a:lstStyle/>
          <a:p>
            <a:fld id="{91E041A2-FF6E-4261-A61E-834FAAC0B875}" type="slidenum">
              <a:rPr lang="en-GB" smtClean="0"/>
              <a:t>19</a:t>
            </a:fld>
            <a:endParaRPr lang="en-GB"/>
          </a:p>
        </p:txBody>
      </p:sp>
    </p:spTree>
    <p:extLst>
      <p:ext uri="{BB962C8B-B14F-4D97-AF65-F5344CB8AC3E}">
        <p14:creationId xmlns:p14="http://schemas.microsoft.com/office/powerpoint/2010/main" val="264140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E041A2-FF6E-4261-A61E-834FAAC0B875}" type="slidenum">
              <a:rPr lang="en-GB" smtClean="0"/>
              <a:t>2</a:t>
            </a:fld>
            <a:endParaRPr lang="en-GB"/>
          </a:p>
        </p:txBody>
      </p:sp>
    </p:spTree>
    <p:extLst>
      <p:ext uri="{BB962C8B-B14F-4D97-AF65-F5344CB8AC3E}">
        <p14:creationId xmlns:p14="http://schemas.microsoft.com/office/powerpoint/2010/main" val="181935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 Where we stand</a:t>
            </a:r>
          </a:p>
        </p:txBody>
      </p:sp>
      <p:sp>
        <p:nvSpPr>
          <p:cNvPr id="4" name="Slide Number Placeholder 3"/>
          <p:cNvSpPr>
            <a:spLocks noGrp="1"/>
          </p:cNvSpPr>
          <p:nvPr>
            <p:ph type="sldNum" sz="quarter" idx="5"/>
          </p:nvPr>
        </p:nvSpPr>
        <p:spPr/>
        <p:txBody>
          <a:bodyPr/>
          <a:lstStyle/>
          <a:p>
            <a:fld id="{971B3B3E-E493-4EF0-B368-F871F3235015}" type="slidenum">
              <a:rPr lang="en-GB" smtClean="0"/>
              <a:t>7</a:t>
            </a:fld>
            <a:endParaRPr lang="en-GB"/>
          </a:p>
        </p:txBody>
      </p:sp>
    </p:spTree>
    <p:extLst>
      <p:ext uri="{BB962C8B-B14F-4D97-AF65-F5344CB8AC3E}">
        <p14:creationId xmlns:p14="http://schemas.microsoft.com/office/powerpoint/2010/main" val="340338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if the training was in the restaurant, ask them to ask their manager and/or colleague what they know about it and report back</a:t>
            </a:r>
          </a:p>
        </p:txBody>
      </p:sp>
      <p:sp>
        <p:nvSpPr>
          <p:cNvPr id="4" name="Slide Number Placeholder 3"/>
          <p:cNvSpPr>
            <a:spLocks noGrp="1"/>
          </p:cNvSpPr>
          <p:nvPr>
            <p:ph type="sldNum" sz="quarter" idx="5"/>
          </p:nvPr>
        </p:nvSpPr>
        <p:spPr/>
        <p:txBody>
          <a:bodyPr/>
          <a:lstStyle/>
          <a:p>
            <a:fld id="{971B3B3E-E493-4EF0-B368-F871F3235015}" type="slidenum">
              <a:rPr lang="en-GB" smtClean="0"/>
              <a:t>9</a:t>
            </a:fld>
            <a:endParaRPr lang="en-GB"/>
          </a:p>
        </p:txBody>
      </p:sp>
    </p:spTree>
    <p:extLst>
      <p:ext uri="{BB962C8B-B14F-4D97-AF65-F5344CB8AC3E}">
        <p14:creationId xmlns:p14="http://schemas.microsoft.com/office/powerpoint/2010/main" val="97881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1B3B3E-E493-4EF0-B368-F871F3235015}" type="slidenum">
              <a:rPr lang="en-GB" smtClean="0"/>
              <a:t>11</a:t>
            </a:fld>
            <a:endParaRPr lang="en-GB"/>
          </a:p>
        </p:txBody>
      </p:sp>
    </p:spTree>
    <p:extLst>
      <p:ext uri="{BB962C8B-B14F-4D97-AF65-F5344CB8AC3E}">
        <p14:creationId xmlns:p14="http://schemas.microsoft.com/office/powerpoint/2010/main" val="1354150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1B3B3E-E493-4EF0-B368-F871F3235015}" type="slidenum">
              <a:rPr lang="en-GB" smtClean="0"/>
              <a:t>12</a:t>
            </a:fld>
            <a:endParaRPr lang="en-GB"/>
          </a:p>
        </p:txBody>
      </p:sp>
    </p:spTree>
    <p:extLst>
      <p:ext uri="{BB962C8B-B14F-4D97-AF65-F5344CB8AC3E}">
        <p14:creationId xmlns:p14="http://schemas.microsoft.com/office/powerpoint/2010/main" val="356632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1B3B3E-E493-4EF0-B368-F871F3235015}" type="slidenum">
              <a:rPr lang="en-GB" smtClean="0"/>
              <a:t>13</a:t>
            </a:fld>
            <a:endParaRPr lang="en-GB"/>
          </a:p>
        </p:txBody>
      </p:sp>
    </p:spTree>
    <p:extLst>
      <p:ext uri="{BB962C8B-B14F-4D97-AF65-F5344CB8AC3E}">
        <p14:creationId xmlns:p14="http://schemas.microsoft.com/office/powerpoint/2010/main" val="42998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1B3B3E-E493-4EF0-B368-F871F3235015}" type="slidenum">
              <a:rPr lang="en-GB" smtClean="0"/>
              <a:t>16</a:t>
            </a:fld>
            <a:endParaRPr lang="en-GB"/>
          </a:p>
        </p:txBody>
      </p:sp>
    </p:spTree>
    <p:extLst>
      <p:ext uri="{BB962C8B-B14F-4D97-AF65-F5344CB8AC3E}">
        <p14:creationId xmlns:p14="http://schemas.microsoft.com/office/powerpoint/2010/main" val="338541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https://eurekatp-my.sharepoint.com/:p:/g/personal/david_eureka-tp_com/EYM4JYeb3M1Dq05o-rsU7igBhtAzzO08L7J91vBhwYj5YA?e=PBYLSe </a:t>
            </a:r>
          </a:p>
        </p:txBody>
      </p:sp>
      <p:sp>
        <p:nvSpPr>
          <p:cNvPr id="4" name="Slide Number Placeholder 3"/>
          <p:cNvSpPr>
            <a:spLocks noGrp="1"/>
          </p:cNvSpPr>
          <p:nvPr>
            <p:ph type="sldNum" sz="quarter" idx="5"/>
          </p:nvPr>
        </p:nvSpPr>
        <p:spPr/>
        <p:txBody>
          <a:bodyPr/>
          <a:lstStyle/>
          <a:p>
            <a:fld id="{91E041A2-FF6E-4261-A61E-834FAAC0B875}" type="slidenum">
              <a:rPr lang="en-GB" smtClean="0"/>
              <a:t>18</a:t>
            </a:fld>
            <a:endParaRPr lang="en-GB"/>
          </a:p>
        </p:txBody>
      </p:sp>
    </p:spTree>
    <p:extLst>
      <p:ext uri="{BB962C8B-B14F-4D97-AF65-F5344CB8AC3E}">
        <p14:creationId xmlns:p14="http://schemas.microsoft.com/office/powerpoint/2010/main" val="80380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FCEE-A60A-4776-B4A3-705DC5CE21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B6ED0B-3B75-42B8-B4FE-4880538B7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E19696-4C85-4542-B163-430773775881}"/>
              </a:ext>
            </a:extLst>
          </p:cNvPr>
          <p:cNvSpPr>
            <a:spLocks noGrp="1"/>
          </p:cNvSpPr>
          <p:nvPr>
            <p:ph type="dt" sz="half" idx="10"/>
          </p:nvPr>
        </p:nvSpPr>
        <p:spPr/>
        <p:txBody>
          <a:bodyPr/>
          <a:lstStyle/>
          <a:p>
            <a:fld id="{34A25456-EE97-4D9D-9313-5B41FE22546E}" type="datetimeFigureOut">
              <a:rPr lang="en-GB" smtClean="0"/>
              <a:t>02/06/2023</a:t>
            </a:fld>
            <a:endParaRPr lang="en-GB"/>
          </a:p>
        </p:txBody>
      </p:sp>
      <p:sp>
        <p:nvSpPr>
          <p:cNvPr id="5" name="Footer Placeholder 4">
            <a:extLst>
              <a:ext uri="{FF2B5EF4-FFF2-40B4-BE49-F238E27FC236}">
                <a16:creationId xmlns:a16="http://schemas.microsoft.com/office/drawing/2014/main" id="{2ABB4D0A-3D7C-46F0-9D3C-24A5DEAEF8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C219BF-15B4-49D4-809E-02B1025A7329}"/>
              </a:ext>
            </a:extLst>
          </p:cNvPr>
          <p:cNvSpPr>
            <a:spLocks noGrp="1"/>
          </p:cNvSpPr>
          <p:nvPr>
            <p:ph type="sldNum" sz="quarter" idx="12"/>
          </p:nvPr>
        </p:nvSpPr>
        <p:spPr/>
        <p:txBody>
          <a:bodyPr/>
          <a:lstStyle/>
          <a:p>
            <a:fld id="{1CBC3A39-3951-45FE-9234-DC251795D426}" type="slidenum">
              <a:rPr lang="en-GB" smtClean="0"/>
              <a:t>‹#›</a:t>
            </a:fld>
            <a:endParaRPr lang="en-GB"/>
          </a:p>
        </p:txBody>
      </p:sp>
    </p:spTree>
    <p:extLst>
      <p:ext uri="{BB962C8B-B14F-4D97-AF65-F5344CB8AC3E}">
        <p14:creationId xmlns:p14="http://schemas.microsoft.com/office/powerpoint/2010/main" val="157603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C92D-2C45-487E-9570-510298A78C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FDC272-3E56-4007-A382-4576115576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4EF665-A8AF-47EA-AC44-5056897460EC}"/>
              </a:ext>
            </a:extLst>
          </p:cNvPr>
          <p:cNvSpPr>
            <a:spLocks noGrp="1"/>
          </p:cNvSpPr>
          <p:nvPr>
            <p:ph type="dt" sz="half" idx="10"/>
          </p:nvPr>
        </p:nvSpPr>
        <p:spPr/>
        <p:txBody>
          <a:bodyPr/>
          <a:lstStyle/>
          <a:p>
            <a:fld id="{34A25456-EE97-4D9D-9313-5B41FE22546E}" type="datetimeFigureOut">
              <a:rPr lang="en-GB" smtClean="0"/>
              <a:t>02/06/2023</a:t>
            </a:fld>
            <a:endParaRPr lang="en-GB"/>
          </a:p>
        </p:txBody>
      </p:sp>
      <p:sp>
        <p:nvSpPr>
          <p:cNvPr id="5" name="Footer Placeholder 4">
            <a:extLst>
              <a:ext uri="{FF2B5EF4-FFF2-40B4-BE49-F238E27FC236}">
                <a16:creationId xmlns:a16="http://schemas.microsoft.com/office/drawing/2014/main" id="{4AF96D8B-A7B4-439C-A196-1BC4F80B8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0BD63D-9B84-4BAB-BB34-09B039BD3DF2}"/>
              </a:ext>
            </a:extLst>
          </p:cNvPr>
          <p:cNvSpPr>
            <a:spLocks noGrp="1"/>
          </p:cNvSpPr>
          <p:nvPr>
            <p:ph type="sldNum" sz="quarter" idx="12"/>
          </p:nvPr>
        </p:nvSpPr>
        <p:spPr/>
        <p:txBody>
          <a:bodyPr/>
          <a:lstStyle/>
          <a:p>
            <a:fld id="{1CBC3A39-3951-45FE-9234-DC251795D426}" type="slidenum">
              <a:rPr lang="en-GB" smtClean="0"/>
              <a:t>‹#›</a:t>
            </a:fld>
            <a:endParaRPr lang="en-GB"/>
          </a:p>
        </p:txBody>
      </p:sp>
    </p:spTree>
    <p:extLst>
      <p:ext uri="{BB962C8B-B14F-4D97-AF65-F5344CB8AC3E}">
        <p14:creationId xmlns:p14="http://schemas.microsoft.com/office/powerpoint/2010/main" val="122228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F24FE5-B63A-46BB-B01D-F48DAB090A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A1CA96-169B-431F-8448-72E1A0317D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8866B7-1C5C-4B07-AFE4-A05BF9FC4015}"/>
              </a:ext>
            </a:extLst>
          </p:cNvPr>
          <p:cNvSpPr>
            <a:spLocks noGrp="1"/>
          </p:cNvSpPr>
          <p:nvPr>
            <p:ph type="dt" sz="half" idx="10"/>
          </p:nvPr>
        </p:nvSpPr>
        <p:spPr/>
        <p:txBody>
          <a:bodyPr/>
          <a:lstStyle/>
          <a:p>
            <a:fld id="{34A25456-EE97-4D9D-9313-5B41FE22546E}" type="datetimeFigureOut">
              <a:rPr lang="en-GB" smtClean="0"/>
              <a:t>02/06/2023</a:t>
            </a:fld>
            <a:endParaRPr lang="en-GB"/>
          </a:p>
        </p:txBody>
      </p:sp>
      <p:sp>
        <p:nvSpPr>
          <p:cNvPr id="5" name="Footer Placeholder 4">
            <a:extLst>
              <a:ext uri="{FF2B5EF4-FFF2-40B4-BE49-F238E27FC236}">
                <a16:creationId xmlns:a16="http://schemas.microsoft.com/office/drawing/2014/main" id="{2558039F-3F37-43B7-A658-E1AC70BF33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5BF400-DF4F-404F-9EC0-BB74C30EE69B}"/>
              </a:ext>
            </a:extLst>
          </p:cNvPr>
          <p:cNvSpPr>
            <a:spLocks noGrp="1"/>
          </p:cNvSpPr>
          <p:nvPr>
            <p:ph type="sldNum" sz="quarter" idx="12"/>
          </p:nvPr>
        </p:nvSpPr>
        <p:spPr/>
        <p:txBody>
          <a:bodyPr/>
          <a:lstStyle/>
          <a:p>
            <a:fld id="{1CBC3A39-3951-45FE-9234-DC251795D426}" type="slidenum">
              <a:rPr lang="en-GB" smtClean="0"/>
              <a:t>‹#›</a:t>
            </a:fld>
            <a:endParaRPr lang="en-GB"/>
          </a:p>
        </p:txBody>
      </p:sp>
    </p:spTree>
    <p:extLst>
      <p:ext uri="{BB962C8B-B14F-4D97-AF65-F5344CB8AC3E}">
        <p14:creationId xmlns:p14="http://schemas.microsoft.com/office/powerpoint/2010/main" val="63489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0450-ADC3-4A98-A1F5-88C18F0C3C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A92789-599A-442F-82D8-BD5766561C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0953D7-1D3F-4050-8D69-E728CED0B1D9}"/>
              </a:ext>
            </a:extLst>
          </p:cNvPr>
          <p:cNvSpPr>
            <a:spLocks noGrp="1"/>
          </p:cNvSpPr>
          <p:nvPr>
            <p:ph type="dt" sz="half" idx="10"/>
          </p:nvPr>
        </p:nvSpPr>
        <p:spPr/>
        <p:txBody>
          <a:bodyPr/>
          <a:lstStyle/>
          <a:p>
            <a:fld id="{34A25456-EE97-4D9D-9313-5B41FE22546E}" type="datetimeFigureOut">
              <a:rPr lang="en-GB" smtClean="0"/>
              <a:t>02/06/2023</a:t>
            </a:fld>
            <a:endParaRPr lang="en-GB"/>
          </a:p>
        </p:txBody>
      </p:sp>
      <p:sp>
        <p:nvSpPr>
          <p:cNvPr id="5" name="Footer Placeholder 4">
            <a:extLst>
              <a:ext uri="{FF2B5EF4-FFF2-40B4-BE49-F238E27FC236}">
                <a16:creationId xmlns:a16="http://schemas.microsoft.com/office/drawing/2014/main" id="{AA4826F4-2493-42A1-B22A-0E63236752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A7862D-8A20-4521-9E65-6CE818DE9788}"/>
              </a:ext>
            </a:extLst>
          </p:cNvPr>
          <p:cNvSpPr>
            <a:spLocks noGrp="1"/>
          </p:cNvSpPr>
          <p:nvPr>
            <p:ph type="sldNum" sz="quarter" idx="12"/>
          </p:nvPr>
        </p:nvSpPr>
        <p:spPr/>
        <p:txBody>
          <a:bodyPr/>
          <a:lstStyle/>
          <a:p>
            <a:fld id="{1CBC3A39-3951-45FE-9234-DC251795D426}" type="slidenum">
              <a:rPr lang="en-GB" smtClean="0"/>
              <a:t>‹#›</a:t>
            </a:fld>
            <a:endParaRPr lang="en-GB"/>
          </a:p>
        </p:txBody>
      </p:sp>
    </p:spTree>
    <p:extLst>
      <p:ext uri="{BB962C8B-B14F-4D97-AF65-F5344CB8AC3E}">
        <p14:creationId xmlns:p14="http://schemas.microsoft.com/office/powerpoint/2010/main" val="20923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E3938-A6CD-4BCC-8602-8044D0BAD1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60F51A-FE27-470D-AD31-88ABB0EDFC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69D5DE-8A77-4C32-A284-52161FD84B43}"/>
              </a:ext>
            </a:extLst>
          </p:cNvPr>
          <p:cNvSpPr>
            <a:spLocks noGrp="1"/>
          </p:cNvSpPr>
          <p:nvPr>
            <p:ph type="dt" sz="half" idx="10"/>
          </p:nvPr>
        </p:nvSpPr>
        <p:spPr/>
        <p:txBody>
          <a:bodyPr/>
          <a:lstStyle/>
          <a:p>
            <a:fld id="{34A25456-EE97-4D9D-9313-5B41FE22546E}" type="datetimeFigureOut">
              <a:rPr lang="en-GB" smtClean="0"/>
              <a:t>02/06/2023</a:t>
            </a:fld>
            <a:endParaRPr lang="en-GB"/>
          </a:p>
        </p:txBody>
      </p:sp>
      <p:sp>
        <p:nvSpPr>
          <p:cNvPr id="5" name="Footer Placeholder 4">
            <a:extLst>
              <a:ext uri="{FF2B5EF4-FFF2-40B4-BE49-F238E27FC236}">
                <a16:creationId xmlns:a16="http://schemas.microsoft.com/office/drawing/2014/main" id="{4E8F5366-CA2F-4C8C-8641-1119BE58E1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F957FA-07E5-4C41-8F7D-B4459C04DA96}"/>
              </a:ext>
            </a:extLst>
          </p:cNvPr>
          <p:cNvSpPr>
            <a:spLocks noGrp="1"/>
          </p:cNvSpPr>
          <p:nvPr>
            <p:ph type="sldNum" sz="quarter" idx="12"/>
          </p:nvPr>
        </p:nvSpPr>
        <p:spPr/>
        <p:txBody>
          <a:bodyPr/>
          <a:lstStyle/>
          <a:p>
            <a:fld id="{1CBC3A39-3951-45FE-9234-DC251795D426}" type="slidenum">
              <a:rPr lang="en-GB" smtClean="0"/>
              <a:t>‹#›</a:t>
            </a:fld>
            <a:endParaRPr lang="en-GB"/>
          </a:p>
        </p:txBody>
      </p:sp>
    </p:spTree>
    <p:extLst>
      <p:ext uri="{BB962C8B-B14F-4D97-AF65-F5344CB8AC3E}">
        <p14:creationId xmlns:p14="http://schemas.microsoft.com/office/powerpoint/2010/main" val="33130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F36E-7B45-406C-97B1-1416EA3783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DF1E7A-3114-4217-8640-AA7F1F13D2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587E68-1012-4E16-9586-4C3D0F0203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3AEFE3-F122-4FB3-A5A5-56F1CF44DC0F}"/>
              </a:ext>
            </a:extLst>
          </p:cNvPr>
          <p:cNvSpPr>
            <a:spLocks noGrp="1"/>
          </p:cNvSpPr>
          <p:nvPr>
            <p:ph type="dt" sz="half" idx="10"/>
          </p:nvPr>
        </p:nvSpPr>
        <p:spPr/>
        <p:txBody>
          <a:bodyPr/>
          <a:lstStyle/>
          <a:p>
            <a:fld id="{34A25456-EE97-4D9D-9313-5B41FE22546E}" type="datetimeFigureOut">
              <a:rPr lang="en-GB" smtClean="0"/>
              <a:t>02/06/2023</a:t>
            </a:fld>
            <a:endParaRPr lang="en-GB"/>
          </a:p>
        </p:txBody>
      </p:sp>
      <p:sp>
        <p:nvSpPr>
          <p:cNvPr id="6" name="Footer Placeholder 5">
            <a:extLst>
              <a:ext uri="{FF2B5EF4-FFF2-40B4-BE49-F238E27FC236}">
                <a16:creationId xmlns:a16="http://schemas.microsoft.com/office/drawing/2014/main" id="{EE939855-CE05-49CD-8CEB-26F4250B28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4A3C90-ED48-4047-A539-33E67AEC818E}"/>
              </a:ext>
            </a:extLst>
          </p:cNvPr>
          <p:cNvSpPr>
            <a:spLocks noGrp="1"/>
          </p:cNvSpPr>
          <p:nvPr>
            <p:ph type="sldNum" sz="quarter" idx="12"/>
          </p:nvPr>
        </p:nvSpPr>
        <p:spPr/>
        <p:txBody>
          <a:bodyPr/>
          <a:lstStyle/>
          <a:p>
            <a:fld id="{1CBC3A39-3951-45FE-9234-DC251795D426}" type="slidenum">
              <a:rPr lang="en-GB" smtClean="0"/>
              <a:t>‹#›</a:t>
            </a:fld>
            <a:endParaRPr lang="en-GB"/>
          </a:p>
        </p:txBody>
      </p:sp>
    </p:spTree>
    <p:extLst>
      <p:ext uri="{BB962C8B-B14F-4D97-AF65-F5344CB8AC3E}">
        <p14:creationId xmlns:p14="http://schemas.microsoft.com/office/powerpoint/2010/main" val="121350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218-BF6B-4534-BB7A-22A9677C55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32E6D5-D64B-4A8C-9A04-26FE349530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FFDE44-3E15-4E43-A980-5C5AA37FA1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B75CDE-BB8A-4248-8231-0F5DD1F889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AF3C52-A2BA-4ED4-8963-517D460AD9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2A1EED-226B-4C9F-B55E-EF79B18E793D}"/>
              </a:ext>
            </a:extLst>
          </p:cNvPr>
          <p:cNvSpPr>
            <a:spLocks noGrp="1"/>
          </p:cNvSpPr>
          <p:nvPr>
            <p:ph type="dt" sz="half" idx="10"/>
          </p:nvPr>
        </p:nvSpPr>
        <p:spPr/>
        <p:txBody>
          <a:bodyPr/>
          <a:lstStyle/>
          <a:p>
            <a:fld id="{34A25456-EE97-4D9D-9313-5B41FE22546E}" type="datetimeFigureOut">
              <a:rPr lang="en-GB" smtClean="0"/>
              <a:t>02/06/2023</a:t>
            </a:fld>
            <a:endParaRPr lang="en-GB"/>
          </a:p>
        </p:txBody>
      </p:sp>
      <p:sp>
        <p:nvSpPr>
          <p:cNvPr id="8" name="Footer Placeholder 7">
            <a:extLst>
              <a:ext uri="{FF2B5EF4-FFF2-40B4-BE49-F238E27FC236}">
                <a16:creationId xmlns:a16="http://schemas.microsoft.com/office/drawing/2014/main" id="{DA6378E7-B54B-402A-91EA-7D71BD02AA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E8A47B-1049-4165-ABFF-AE9168A24604}"/>
              </a:ext>
            </a:extLst>
          </p:cNvPr>
          <p:cNvSpPr>
            <a:spLocks noGrp="1"/>
          </p:cNvSpPr>
          <p:nvPr>
            <p:ph type="sldNum" sz="quarter" idx="12"/>
          </p:nvPr>
        </p:nvSpPr>
        <p:spPr/>
        <p:txBody>
          <a:bodyPr/>
          <a:lstStyle/>
          <a:p>
            <a:fld id="{1CBC3A39-3951-45FE-9234-DC251795D426}" type="slidenum">
              <a:rPr lang="en-GB" smtClean="0"/>
              <a:t>‹#›</a:t>
            </a:fld>
            <a:endParaRPr lang="en-GB"/>
          </a:p>
        </p:txBody>
      </p:sp>
    </p:spTree>
    <p:extLst>
      <p:ext uri="{BB962C8B-B14F-4D97-AF65-F5344CB8AC3E}">
        <p14:creationId xmlns:p14="http://schemas.microsoft.com/office/powerpoint/2010/main" val="260879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1EA9-98BF-4828-8D07-0133783BB2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6DBB6B-B010-4681-A902-B20F58D98DC8}"/>
              </a:ext>
            </a:extLst>
          </p:cNvPr>
          <p:cNvSpPr>
            <a:spLocks noGrp="1"/>
          </p:cNvSpPr>
          <p:nvPr>
            <p:ph type="dt" sz="half" idx="10"/>
          </p:nvPr>
        </p:nvSpPr>
        <p:spPr/>
        <p:txBody>
          <a:bodyPr/>
          <a:lstStyle/>
          <a:p>
            <a:fld id="{34A25456-EE97-4D9D-9313-5B41FE22546E}" type="datetimeFigureOut">
              <a:rPr lang="en-GB" smtClean="0"/>
              <a:t>02/06/2023</a:t>
            </a:fld>
            <a:endParaRPr lang="en-GB"/>
          </a:p>
        </p:txBody>
      </p:sp>
      <p:sp>
        <p:nvSpPr>
          <p:cNvPr id="4" name="Footer Placeholder 3">
            <a:extLst>
              <a:ext uri="{FF2B5EF4-FFF2-40B4-BE49-F238E27FC236}">
                <a16:creationId xmlns:a16="http://schemas.microsoft.com/office/drawing/2014/main" id="{F14556EC-173A-4631-B45B-A54063AC5C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F35EE76-ECF0-43C4-AC8C-61B12A4142AD}"/>
              </a:ext>
            </a:extLst>
          </p:cNvPr>
          <p:cNvSpPr>
            <a:spLocks noGrp="1"/>
          </p:cNvSpPr>
          <p:nvPr>
            <p:ph type="sldNum" sz="quarter" idx="12"/>
          </p:nvPr>
        </p:nvSpPr>
        <p:spPr/>
        <p:txBody>
          <a:bodyPr/>
          <a:lstStyle/>
          <a:p>
            <a:fld id="{1CBC3A39-3951-45FE-9234-DC251795D426}" type="slidenum">
              <a:rPr lang="en-GB" smtClean="0"/>
              <a:t>‹#›</a:t>
            </a:fld>
            <a:endParaRPr lang="en-GB"/>
          </a:p>
        </p:txBody>
      </p:sp>
    </p:spTree>
    <p:extLst>
      <p:ext uri="{BB962C8B-B14F-4D97-AF65-F5344CB8AC3E}">
        <p14:creationId xmlns:p14="http://schemas.microsoft.com/office/powerpoint/2010/main" val="3659048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5DD63-B7A4-489E-A241-79ED7D877442}"/>
              </a:ext>
            </a:extLst>
          </p:cNvPr>
          <p:cNvSpPr>
            <a:spLocks noGrp="1"/>
          </p:cNvSpPr>
          <p:nvPr>
            <p:ph type="dt" sz="half" idx="10"/>
          </p:nvPr>
        </p:nvSpPr>
        <p:spPr/>
        <p:txBody>
          <a:bodyPr/>
          <a:lstStyle/>
          <a:p>
            <a:fld id="{34A25456-EE97-4D9D-9313-5B41FE22546E}" type="datetimeFigureOut">
              <a:rPr lang="en-GB" smtClean="0"/>
              <a:t>02/06/2023</a:t>
            </a:fld>
            <a:endParaRPr lang="en-GB"/>
          </a:p>
        </p:txBody>
      </p:sp>
      <p:sp>
        <p:nvSpPr>
          <p:cNvPr id="3" name="Footer Placeholder 2">
            <a:extLst>
              <a:ext uri="{FF2B5EF4-FFF2-40B4-BE49-F238E27FC236}">
                <a16:creationId xmlns:a16="http://schemas.microsoft.com/office/drawing/2014/main" id="{001A7E06-C45B-4A9F-A344-E95325F400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C0140A-AF8B-4D7D-B64D-98A1EE5D956C}"/>
              </a:ext>
            </a:extLst>
          </p:cNvPr>
          <p:cNvSpPr>
            <a:spLocks noGrp="1"/>
          </p:cNvSpPr>
          <p:nvPr>
            <p:ph type="sldNum" sz="quarter" idx="12"/>
          </p:nvPr>
        </p:nvSpPr>
        <p:spPr/>
        <p:txBody>
          <a:bodyPr/>
          <a:lstStyle/>
          <a:p>
            <a:fld id="{1CBC3A39-3951-45FE-9234-DC251795D426}" type="slidenum">
              <a:rPr lang="en-GB" smtClean="0"/>
              <a:t>‹#›</a:t>
            </a:fld>
            <a:endParaRPr lang="en-GB"/>
          </a:p>
        </p:txBody>
      </p:sp>
    </p:spTree>
    <p:extLst>
      <p:ext uri="{BB962C8B-B14F-4D97-AF65-F5344CB8AC3E}">
        <p14:creationId xmlns:p14="http://schemas.microsoft.com/office/powerpoint/2010/main" val="172163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3112-8950-4E5B-9941-8904999BA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369211-AC4A-451A-AB40-02CEDDCB3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D3E18C-0608-407E-9DFC-410DC537A4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99164-F501-481F-B95D-E85EF4C77C4B}"/>
              </a:ext>
            </a:extLst>
          </p:cNvPr>
          <p:cNvSpPr>
            <a:spLocks noGrp="1"/>
          </p:cNvSpPr>
          <p:nvPr>
            <p:ph type="dt" sz="half" idx="10"/>
          </p:nvPr>
        </p:nvSpPr>
        <p:spPr/>
        <p:txBody>
          <a:bodyPr/>
          <a:lstStyle/>
          <a:p>
            <a:fld id="{34A25456-EE97-4D9D-9313-5B41FE22546E}" type="datetimeFigureOut">
              <a:rPr lang="en-GB" smtClean="0"/>
              <a:t>02/06/2023</a:t>
            </a:fld>
            <a:endParaRPr lang="en-GB"/>
          </a:p>
        </p:txBody>
      </p:sp>
      <p:sp>
        <p:nvSpPr>
          <p:cNvPr id="6" name="Footer Placeholder 5">
            <a:extLst>
              <a:ext uri="{FF2B5EF4-FFF2-40B4-BE49-F238E27FC236}">
                <a16:creationId xmlns:a16="http://schemas.microsoft.com/office/drawing/2014/main" id="{947459A9-609F-4393-9A5D-DB3354EE58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12C3DA-55B1-4064-B3AB-F85D7D4C8751}"/>
              </a:ext>
            </a:extLst>
          </p:cNvPr>
          <p:cNvSpPr>
            <a:spLocks noGrp="1"/>
          </p:cNvSpPr>
          <p:nvPr>
            <p:ph type="sldNum" sz="quarter" idx="12"/>
          </p:nvPr>
        </p:nvSpPr>
        <p:spPr/>
        <p:txBody>
          <a:bodyPr/>
          <a:lstStyle/>
          <a:p>
            <a:fld id="{1CBC3A39-3951-45FE-9234-DC251795D426}" type="slidenum">
              <a:rPr lang="en-GB" smtClean="0"/>
              <a:t>‹#›</a:t>
            </a:fld>
            <a:endParaRPr lang="en-GB"/>
          </a:p>
        </p:txBody>
      </p:sp>
    </p:spTree>
    <p:extLst>
      <p:ext uri="{BB962C8B-B14F-4D97-AF65-F5344CB8AC3E}">
        <p14:creationId xmlns:p14="http://schemas.microsoft.com/office/powerpoint/2010/main" val="968276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9EC6-3147-4A1F-A2BB-5797F2334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406070-ED2C-442B-A9DF-991D70BF5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BF497B-A0EC-46F0-933A-4F13A6DF1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EF3650-8AF4-4F81-AFE2-CFE6D8671F35}"/>
              </a:ext>
            </a:extLst>
          </p:cNvPr>
          <p:cNvSpPr>
            <a:spLocks noGrp="1"/>
          </p:cNvSpPr>
          <p:nvPr>
            <p:ph type="dt" sz="half" idx="10"/>
          </p:nvPr>
        </p:nvSpPr>
        <p:spPr/>
        <p:txBody>
          <a:bodyPr/>
          <a:lstStyle/>
          <a:p>
            <a:fld id="{34A25456-EE97-4D9D-9313-5B41FE22546E}" type="datetimeFigureOut">
              <a:rPr lang="en-GB" smtClean="0"/>
              <a:t>02/06/2023</a:t>
            </a:fld>
            <a:endParaRPr lang="en-GB"/>
          </a:p>
        </p:txBody>
      </p:sp>
      <p:sp>
        <p:nvSpPr>
          <p:cNvPr id="6" name="Footer Placeholder 5">
            <a:extLst>
              <a:ext uri="{FF2B5EF4-FFF2-40B4-BE49-F238E27FC236}">
                <a16:creationId xmlns:a16="http://schemas.microsoft.com/office/drawing/2014/main" id="{82ED7560-05C6-44BD-898E-96545A47B0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912D79-CD14-4EDF-BB6C-EE6B3A8C8ECD}"/>
              </a:ext>
            </a:extLst>
          </p:cNvPr>
          <p:cNvSpPr>
            <a:spLocks noGrp="1"/>
          </p:cNvSpPr>
          <p:nvPr>
            <p:ph type="sldNum" sz="quarter" idx="12"/>
          </p:nvPr>
        </p:nvSpPr>
        <p:spPr/>
        <p:txBody>
          <a:bodyPr/>
          <a:lstStyle/>
          <a:p>
            <a:fld id="{1CBC3A39-3951-45FE-9234-DC251795D426}" type="slidenum">
              <a:rPr lang="en-GB" smtClean="0"/>
              <a:t>‹#›</a:t>
            </a:fld>
            <a:endParaRPr lang="en-GB"/>
          </a:p>
        </p:txBody>
      </p:sp>
    </p:spTree>
    <p:extLst>
      <p:ext uri="{BB962C8B-B14F-4D97-AF65-F5344CB8AC3E}">
        <p14:creationId xmlns:p14="http://schemas.microsoft.com/office/powerpoint/2010/main" val="207762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CE68DC-7BB7-4874-9BA5-1B52D0C5A9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1DD6CB-88BE-4B9D-87D2-72F4CF0C1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5BFE46-9A76-4EBC-AB7E-807102809F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5456-EE97-4D9D-9313-5B41FE22546E}" type="datetimeFigureOut">
              <a:rPr lang="en-GB" smtClean="0"/>
              <a:t>02/06/2023</a:t>
            </a:fld>
            <a:endParaRPr lang="en-GB"/>
          </a:p>
        </p:txBody>
      </p:sp>
      <p:sp>
        <p:nvSpPr>
          <p:cNvPr id="5" name="Footer Placeholder 4">
            <a:extLst>
              <a:ext uri="{FF2B5EF4-FFF2-40B4-BE49-F238E27FC236}">
                <a16:creationId xmlns:a16="http://schemas.microsoft.com/office/drawing/2014/main" id="{3050AE78-CD48-470C-80C5-8FC40BE9F1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52E0CC-A2D4-42E2-9313-B7F792CFA9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C3A39-3951-45FE-9234-DC251795D426}" type="slidenum">
              <a:rPr lang="en-GB" smtClean="0"/>
              <a:t>‹#›</a:t>
            </a:fld>
            <a:endParaRPr lang="en-GB"/>
          </a:p>
        </p:txBody>
      </p:sp>
    </p:spTree>
    <p:extLst>
      <p:ext uri="{BB962C8B-B14F-4D97-AF65-F5344CB8AC3E}">
        <p14:creationId xmlns:p14="http://schemas.microsoft.com/office/powerpoint/2010/main" val="1960303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1.xml"/><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28.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footwear, clothing, standing, group&#10;&#10;Description automatically generated">
            <a:extLst>
              <a:ext uri="{FF2B5EF4-FFF2-40B4-BE49-F238E27FC236}">
                <a16:creationId xmlns:a16="http://schemas.microsoft.com/office/drawing/2014/main" id="{49A5B66A-A21E-5C55-4B87-35F4252EA203}"/>
              </a:ext>
            </a:extLst>
          </p:cNvPr>
          <p:cNvPicPr>
            <a:picLocks noChangeAspect="1"/>
          </p:cNvPicPr>
          <p:nvPr/>
        </p:nvPicPr>
        <p:blipFill rotWithShape="1">
          <a:blip r:embed="rId4">
            <a:extLst>
              <a:ext uri="{28A0092B-C50C-407E-A947-70E740481C1C}">
                <a14:useLocalDpi xmlns:a14="http://schemas.microsoft.com/office/drawing/2010/main" val="0"/>
              </a:ext>
            </a:extLst>
          </a:blip>
          <a:srcRect t="32537" b="12072"/>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8"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214232" y="5515231"/>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A8E11E-8E3D-0B30-FAF7-A4E72CDBF0BA}"/>
              </a:ext>
            </a:extLst>
          </p:cNvPr>
          <p:cNvSpPr txBox="1"/>
          <p:nvPr/>
        </p:nvSpPr>
        <p:spPr>
          <a:xfrm>
            <a:off x="770707" y="4824764"/>
            <a:ext cx="10953641" cy="1399223"/>
          </a:xfrm>
          <a:prstGeom prst="rect">
            <a:avLst/>
          </a:prstGeom>
        </p:spPr>
        <p:txBody>
          <a:bodyPr vert="horz" lIns="91440" tIns="45720" rIns="91440" bIns="45720" rtlCol="0" anchor="ctr">
            <a:normAutofit/>
          </a:bodyPr>
          <a:lstStyle/>
          <a:p>
            <a:pPr>
              <a:lnSpc>
                <a:spcPct val="90000"/>
              </a:lnSpc>
              <a:spcAft>
                <a:spcPts val="600"/>
              </a:spcAft>
            </a:pPr>
            <a:r>
              <a:rPr lang="en-US" sz="3200" b="1" dirty="0"/>
              <a:t>Your colleague asks you, </a:t>
            </a:r>
            <a:r>
              <a:rPr lang="en-US" sz="3200" b="1" dirty="0">
                <a:solidFill>
                  <a:srgbClr val="ED7D31"/>
                </a:solidFill>
              </a:rPr>
              <a:t>‘If you have to apply only one thing as a result of this training so far, what would it be?’</a:t>
            </a:r>
          </a:p>
        </p:txBody>
      </p:sp>
    </p:spTree>
    <p:custDataLst>
      <p:tags r:id="rId1"/>
    </p:custDataLst>
    <p:extLst>
      <p:ext uri="{BB962C8B-B14F-4D97-AF65-F5344CB8AC3E}">
        <p14:creationId xmlns:p14="http://schemas.microsoft.com/office/powerpoint/2010/main" val="206894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34F26-7C21-4913-997C-384FEE367641}"/>
              </a:ext>
            </a:extLst>
          </p:cNvPr>
          <p:cNvPicPr>
            <a:picLocks noChangeAspect="1"/>
          </p:cNvPicPr>
          <p:nvPr/>
        </p:nvPicPr>
        <p:blipFill rotWithShape="1">
          <a:blip r:embed="rId3"/>
          <a:srcRect l="17107" r="16778"/>
          <a:stretch/>
        </p:blipFill>
        <p:spPr>
          <a:xfrm>
            <a:off x="418347" y="906237"/>
            <a:ext cx="5019926" cy="5045525"/>
          </a:xfrm>
          <a:prstGeom prst="rect">
            <a:avLst/>
          </a:prstGeom>
        </p:spPr>
      </p:pic>
      <p:pic>
        <p:nvPicPr>
          <p:cNvPr id="3" name="Picture 2">
            <a:extLst>
              <a:ext uri="{FF2B5EF4-FFF2-40B4-BE49-F238E27FC236}">
                <a16:creationId xmlns:a16="http://schemas.microsoft.com/office/drawing/2014/main" id="{286D7CEA-B917-42D0-A6A1-FFB51D730073}"/>
              </a:ext>
            </a:extLst>
          </p:cNvPr>
          <p:cNvPicPr>
            <a:picLocks noChangeAspect="1"/>
          </p:cNvPicPr>
          <p:nvPr/>
        </p:nvPicPr>
        <p:blipFill rotWithShape="1">
          <a:blip r:embed="rId4">
            <a:clrChange>
              <a:clrFrom>
                <a:srgbClr val="767676"/>
              </a:clrFrom>
              <a:clrTo>
                <a:srgbClr val="767676">
                  <a:alpha val="0"/>
                </a:srgbClr>
              </a:clrTo>
            </a:clrChange>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rcRect l="17107" r="16778"/>
          <a:stretch/>
        </p:blipFill>
        <p:spPr>
          <a:xfrm>
            <a:off x="418347" y="906237"/>
            <a:ext cx="5019926" cy="5045525"/>
          </a:xfrm>
          <a:prstGeom prst="rect">
            <a:avLst/>
          </a:prstGeom>
        </p:spPr>
      </p:pic>
      <p:sp>
        <p:nvSpPr>
          <p:cNvPr id="7" name="Rectangle 6">
            <a:extLst>
              <a:ext uri="{FF2B5EF4-FFF2-40B4-BE49-F238E27FC236}">
                <a16:creationId xmlns:a16="http://schemas.microsoft.com/office/drawing/2014/main" id="{C010D0AD-2F80-4D44-9B27-9FE5A4D5393F}"/>
              </a:ext>
            </a:extLst>
          </p:cNvPr>
          <p:cNvSpPr/>
          <p:nvPr/>
        </p:nvSpPr>
        <p:spPr>
          <a:xfrm>
            <a:off x="6797133" y="2585972"/>
            <a:ext cx="3901261" cy="1446550"/>
          </a:xfrm>
          <a:prstGeom prst="rect">
            <a:avLst/>
          </a:prstGeom>
          <a:noFill/>
        </p:spPr>
        <p:txBody>
          <a:bodyPr wrap="none" lIns="91440" tIns="45720" rIns="91440" bIns="45720">
            <a:spAutoFit/>
          </a:bodyPr>
          <a:lstStyle/>
          <a:p>
            <a:pPr algn="ctr"/>
            <a:r>
              <a:rPr lang="en-US" sz="8800" b="1" cap="none" spc="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rPr>
              <a:t>Practice</a:t>
            </a:r>
          </a:p>
        </p:txBody>
      </p:sp>
      <p:sp>
        <p:nvSpPr>
          <p:cNvPr id="5" name="Rectangle 4">
            <a:extLst>
              <a:ext uri="{FF2B5EF4-FFF2-40B4-BE49-F238E27FC236}">
                <a16:creationId xmlns:a16="http://schemas.microsoft.com/office/drawing/2014/main" id="{89BCDB67-DE48-49B7-ACE1-921D6EF8D5F5}"/>
              </a:ext>
            </a:extLst>
          </p:cNvPr>
          <p:cNvSpPr/>
          <p:nvPr/>
        </p:nvSpPr>
        <p:spPr>
          <a:xfrm>
            <a:off x="5653781" y="4189613"/>
            <a:ext cx="6182523" cy="2308324"/>
          </a:xfrm>
          <a:prstGeom prst="rect">
            <a:avLst/>
          </a:prstGeom>
          <a:noFill/>
        </p:spPr>
        <p:txBody>
          <a:bodyPr wrap="square" lIns="91440" tIns="45720" rIns="91440" bIns="45720">
            <a:spAutoFit/>
          </a:bodyPr>
          <a:lstStyle/>
          <a:p>
            <a:pPr algn="ctr"/>
            <a:r>
              <a:rPr lang="en-US" sz="4800" b="1" cap="none" spc="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rPr>
              <a:t>Learners try the Skill or try applying the Knowledge</a:t>
            </a:r>
          </a:p>
        </p:txBody>
      </p:sp>
    </p:spTree>
    <p:custDataLst>
      <p:tags r:id="rId1"/>
    </p:custDataLst>
    <p:extLst>
      <p:ext uri="{BB962C8B-B14F-4D97-AF65-F5344CB8AC3E}">
        <p14:creationId xmlns:p14="http://schemas.microsoft.com/office/powerpoint/2010/main" val="27378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3751EA4-BA39-46E0-B43C-B715F2BAC4DC}"/>
              </a:ext>
            </a:extLst>
          </p:cNvPr>
          <p:cNvSpPr txBox="1"/>
          <p:nvPr/>
        </p:nvSpPr>
        <p:spPr>
          <a:xfrm>
            <a:off x="0" y="0"/>
            <a:ext cx="4998869" cy="584775"/>
          </a:xfrm>
          <a:prstGeom prst="rect">
            <a:avLst/>
          </a:prstGeom>
          <a:noFill/>
        </p:spPr>
        <p:txBody>
          <a:bodyPr wrap="none" rtlCol="0">
            <a:spAutoFit/>
          </a:bodyPr>
          <a:lstStyle>
            <a:defPPr>
              <a:defRPr lang="en-US"/>
            </a:defPPr>
            <a:lvl1pPr>
              <a:defRPr sz="3200" b="1">
                <a:solidFill>
                  <a:srgbClr val="7F7F7F"/>
                </a:solidFill>
              </a:defRPr>
            </a:lvl1pPr>
          </a:lstStyle>
          <a:p>
            <a:r>
              <a:rPr lang="en-GB" dirty="0"/>
              <a:t>Ideas For The Practice Phase</a:t>
            </a:r>
          </a:p>
        </p:txBody>
      </p:sp>
      <p:sp>
        <p:nvSpPr>
          <p:cNvPr id="19" name="TextBox 18">
            <a:extLst>
              <a:ext uri="{FF2B5EF4-FFF2-40B4-BE49-F238E27FC236}">
                <a16:creationId xmlns:a16="http://schemas.microsoft.com/office/drawing/2014/main" id="{51BF2900-2965-41F8-B805-68FD16226031}"/>
              </a:ext>
            </a:extLst>
          </p:cNvPr>
          <p:cNvSpPr txBox="1"/>
          <p:nvPr/>
        </p:nvSpPr>
        <p:spPr>
          <a:xfrm>
            <a:off x="102010" y="769441"/>
            <a:ext cx="4273862" cy="400110"/>
          </a:xfrm>
          <a:prstGeom prst="rect">
            <a:avLst/>
          </a:prstGeom>
          <a:noFill/>
        </p:spPr>
        <p:txBody>
          <a:bodyPr wrap="none" rtlCol="0">
            <a:spAutoFit/>
          </a:bodyPr>
          <a:lstStyle/>
          <a:p>
            <a:r>
              <a:rPr lang="en-GB" sz="2000" b="1"/>
              <a:t>Create A Case Study For Another Team</a:t>
            </a:r>
          </a:p>
        </p:txBody>
      </p:sp>
      <p:sp>
        <p:nvSpPr>
          <p:cNvPr id="20" name="TextBox 19">
            <a:extLst>
              <a:ext uri="{FF2B5EF4-FFF2-40B4-BE49-F238E27FC236}">
                <a16:creationId xmlns:a16="http://schemas.microsoft.com/office/drawing/2014/main" id="{109EDA4C-48D8-4D4C-B52C-45A13B0F39EA}"/>
              </a:ext>
            </a:extLst>
          </p:cNvPr>
          <p:cNvSpPr txBox="1"/>
          <p:nvPr/>
        </p:nvSpPr>
        <p:spPr>
          <a:xfrm>
            <a:off x="6206086" y="769441"/>
            <a:ext cx="4261237" cy="400110"/>
          </a:xfrm>
          <a:prstGeom prst="rect">
            <a:avLst/>
          </a:prstGeom>
          <a:noFill/>
        </p:spPr>
        <p:txBody>
          <a:bodyPr wrap="square" rtlCol="0">
            <a:spAutoFit/>
          </a:bodyPr>
          <a:lstStyle/>
          <a:p>
            <a:r>
              <a:rPr lang="en-GB" sz="2000" b="1"/>
              <a:t>Test Teams From Lecture (</a:t>
            </a:r>
            <a:r>
              <a:rPr lang="en-GB" sz="2000" b="1" i="1"/>
              <a:t>then apply</a:t>
            </a:r>
            <a:r>
              <a:rPr lang="en-GB" sz="2000" b="1"/>
              <a:t>)</a:t>
            </a:r>
          </a:p>
        </p:txBody>
      </p:sp>
      <p:sp>
        <p:nvSpPr>
          <p:cNvPr id="21" name="TextBox 20">
            <a:extLst>
              <a:ext uri="{FF2B5EF4-FFF2-40B4-BE49-F238E27FC236}">
                <a16:creationId xmlns:a16="http://schemas.microsoft.com/office/drawing/2014/main" id="{75FC311E-7AFE-4A07-8DC8-5EA12A9EC39F}"/>
              </a:ext>
            </a:extLst>
          </p:cNvPr>
          <p:cNvSpPr txBox="1"/>
          <p:nvPr/>
        </p:nvSpPr>
        <p:spPr>
          <a:xfrm>
            <a:off x="102010" y="3715979"/>
            <a:ext cx="4969786" cy="400110"/>
          </a:xfrm>
          <a:prstGeom prst="rect">
            <a:avLst/>
          </a:prstGeom>
          <a:noFill/>
        </p:spPr>
        <p:txBody>
          <a:bodyPr wrap="square" rtlCol="0">
            <a:spAutoFit/>
          </a:bodyPr>
          <a:lstStyle/>
          <a:p>
            <a:r>
              <a:rPr lang="en-GB" sz="2000" b="1"/>
              <a:t>Practice The Skill </a:t>
            </a:r>
            <a:r>
              <a:rPr lang="en-GB" sz="2000" b="1" i="1"/>
              <a:t>or</a:t>
            </a:r>
            <a:r>
              <a:rPr lang="en-GB" sz="2000" b="1"/>
              <a:t> Applying The Knowledge</a:t>
            </a:r>
          </a:p>
        </p:txBody>
      </p:sp>
      <p:sp>
        <p:nvSpPr>
          <p:cNvPr id="22" name="TextBox 21">
            <a:extLst>
              <a:ext uri="{FF2B5EF4-FFF2-40B4-BE49-F238E27FC236}">
                <a16:creationId xmlns:a16="http://schemas.microsoft.com/office/drawing/2014/main" id="{FA78E8C1-88B5-43B1-9C72-1FF766C84076}"/>
              </a:ext>
            </a:extLst>
          </p:cNvPr>
          <p:cNvSpPr txBox="1"/>
          <p:nvPr/>
        </p:nvSpPr>
        <p:spPr>
          <a:xfrm>
            <a:off x="6206087" y="3671529"/>
            <a:ext cx="3344934" cy="400110"/>
          </a:xfrm>
          <a:prstGeom prst="rect">
            <a:avLst/>
          </a:prstGeom>
          <a:noFill/>
        </p:spPr>
        <p:txBody>
          <a:bodyPr wrap="square" rtlCol="0">
            <a:spAutoFit/>
          </a:bodyPr>
          <a:lstStyle/>
          <a:p>
            <a:r>
              <a:rPr lang="en-GB" sz="2000" b="1"/>
              <a:t>Divide and Conquer</a:t>
            </a:r>
          </a:p>
        </p:txBody>
      </p:sp>
      <p:pic>
        <p:nvPicPr>
          <p:cNvPr id="9" name="Picture 8" descr="A picture containing text, clipart&#10;&#10;Description automatically generated">
            <a:extLst>
              <a:ext uri="{FF2B5EF4-FFF2-40B4-BE49-F238E27FC236}">
                <a16:creationId xmlns:a16="http://schemas.microsoft.com/office/drawing/2014/main" id="{A344279D-6860-490C-A998-E3FA1FB21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1613" y="1284999"/>
            <a:ext cx="2782638" cy="1944659"/>
          </a:xfrm>
          <a:prstGeom prst="rect">
            <a:avLst/>
          </a:prstGeom>
        </p:spPr>
      </p:pic>
      <p:pic>
        <p:nvPicPr>
          <p:cNvPr id="14" name="Picture 13" descr="A picture containing text, antenna&#10;&#10;Description automatically generated">
            <a:extLst>
              <a:ext uri="{FF2B5EF4-FFF2-40B4-BE49-F238E27FC236}">
                <a16:creationId xmlns:a16="http://schemas.microsoft.com/office/drawing/2014/main" id="{637ED409-7E86-46DD-96B0-E942B971E0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781" y="1169550"/>
            <a:ext cx="2624302" cy="2175558"/>
          </a:xfrm>
          <a:prstGeom prst="rect">
            <a:avLst/>
          </a:prstGeom>
        </p:spPr>
      </p:pic>
      <p:pic>
        <p:nvPicPr>
          <p:cNvPr id="23" name="Picture 22">
            <a:extLst>
              <a:ext uri="{FF2B5EF4-FFF2-40B4-BE49-F238E27FC236}">
                <a16:creationId xmlns:a16="http://schemas.microsoft.com/office/drawing/2014/main" id="{C2937AB9-6946-4B5B-909A-8D706F527A1B}"/>
              </a:ext>
            </a:extLst>
          </p:cNvPr>
          <p:cNvPicPr>
            <a:picLocks noChangeAspect="1"/>
          </p:cNvPicPr>
          <p:nvPr/>
        </p:nvPicPr>
        <p:blipFill>
          <a:blip r:embed="rId6"/>
          <a:stretch>
            <a:fillRect/>
          </a:stretch>
        </p:blipFill>
        <p:spPr>
          <a:xfrm>
            <a:off x="6303617" y="4581796"/>
            <a:ext cx="5680766" cy="1506763"/>
          </a:xfrm>
          <a:prstGeom prst="rect">
            <a:avLst/>
          </a:prstGeom>
        </p:spPr>
      </p:pic>
      <p:pic>
        <p:nvPicPr>
          <p:cNvPr id="2" name="Picture 1">
            <a:extLst>
              <a:ext uri="{FF2B5EF4-FFF2-40B4-BE49-F238E27FC236}">
                <a16:creationId xmlns:a16="http://schemas.microsoft.com/office/drawing/2014/main" id="{41837216-19F3-510D-CC3B-66F33C5E5341}"/>
              </a:ext>
            </a:extLst>
          </p:cNvPr>
          <p:cNvPicPr>
            <a:picLocks noChangeAspect="1"/>
          </p:cNvPicPr>
          <p:nvPr/>
        </p:nvPicPr>
        <p:blipFill>
          <a:blip r:embed="rId7"/>
          <a:stretch>
            <a:fillRect/>
          </a:stretch>
        </p:blipFill>
        <p:spPr>
          <a:xfrm>
            <a:off x="1325631" y="4321498"/>
            <a:ext cx="3482602" cy="2179758"/>
          </a:xfrm>
          <a:prstGeom prst="rect">
            <a:avLst/>
          </a:prstGeom>
        </p:spPr>
      </p:pic>
    </p:spTree>
    <p:custDataLst>
      <p:tags r:id="rId1"/>
    </p:custDataLst>
    <p:extLst>
      <p:ext uri="{BB962C8B-B14F-4D97-AF65-F5344CB8AC3E}">
        <p14:creationId xmlns:p14="http://schemas.microsoft.com/office/powerpoint/2010/main" val="1395344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34F26-7C21-4913-997C-384FEE367641}"/>
              </a:ext>
            </a:extLst>
          </p:cNvPr>
          <p:cNvPicPr>
            <a:picLocks noChangeAspect="1"/>
          </p:cNvPicPr>
          <p:nvPr/>
        </p:nvPicPr>
        <p:blipFill rotWithShape="1">
          <a:blip r:embed="rId4"/>
          <a:srcRect l="17107" r="16778"/>
          <a:stretch/>
        </p:blipFill>
        <p:spPr>
          <a:xfrm>
            <a:off x="418347" y="906237"/>
            <a:ext cx="5019926" cy="5045525"/>
          </a:xfrm>
          <a:prstGeom prst="rect">
            <a:avLst/>
          </a:prstGeom>
        </p:spPr>
      </p:pic>
      <p:pic>
        <p:nvPicPr>
          <p:cNvPr id="3" name="Picture 2">
            <a:extLst>
              <a:ext uri="{FF2B5EF4-FFF2-40B4-BE49-F238E27FC236}">
                <a16:creationId xmlns:a16="http://schemas.microsoft.com/office/drawing/2014/main" id="{286D7CEA-B917-42D0-A6A1-FFB51D730073}"/>
              </a:ext>
            </a:extLst>
          </p:cNvPr>
          <p:cNvPicPr>
            <a:picLocks noChangeAspect="1"/>
          </p:cNvPicPr>
          <p:nvPr/>
        </p:nvPicPr>
        <p:blipFill rotWithShape="1">
          <a:blip r:embed="rId5">
            <a:clrChange>
              <a:clrFrom>
                <a:srgbClr val="505050"/>
              </a:clrFrom>
              <a:clrTo>
                <a:srgbClr val="505050">
                  <a:alpha val="0"/>
                </a:srgbClr>
              </a:clrTo>
            </a:clrChang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17107" r="16778"/>
          <a:stretch/>
        </p:blipFill>
        <p:spPr>
          <a:xfrm>
            <a:off x="418347" y="906237"/>
            <a:ext cx="5019926" cy="5045525"/>
          </a:xfrm>
          <a:prstGeom prst="rect">
            <a:avLst/>
          </a:prstGeom>
        </p:spPr>
      </p:pic>
      <p:sp>
        <p:nvSpPr>
          <p:cNvPr id="7" name="Rectangle 6">
            <a:extLst>
              <a:ext uri="{FF2B5EF4-FFF2-40B4-BE49-F238E27FC236}">
                <a16:creationId xmlns:a16="http://schemas.microsoft.com/office/drawing/2014/main" id="{C010D0AD-2F80-4D44-9B27-9FE5A4D5393F}"/>
              </a:ext>
            </a:extLst>
          </p:cNvPr>
          <p:cNvSpPr/>
          <p:nvPr/>
        </p:nvSpPr>
        <p:spPr>
          <a:xfrm>
            <a:off x="5644993" y="2585972"/>
            <a:ext cx="6205545" cy="1446550"/>
          </a:xfrm>
          <a:prstGeom prst="rect">
            <a:avLst/>
          </a:prstGeom>
          <a:noFill/>
        </p:spPr>
        <p:txBody>
          <a:bodyPr wrap="none" lIns="91440" tIns="45720" rIns="91440" bIns="45720">
            <a:spAutoFit/>
          </a:bodyPr>
          <a:lstStyle/>
          <a:p>
            <a:pPr algn="ctr"/>
            <a:r>
              <a:rPr lang="en-US" sz="8800" b="1" cap="none" spc="0">
                <a:ln w="9525">
                  <a:solidFill>
                    <a:schemeClr val="bg1"/>
                  </a:solidFill>
                  <a:prstDash val="solid"/>
                </a:ln>
                <a:solidFill>
                  <a:srgbClr val="43682B"/>
                </a:solidFill>
                <a:effectLst>
                  <a:outerShdw blurRad="12700" dist="38100" dir="2700000" algn="tl" rotWithShape="0">
                    <a:schemeClr val="accent5">
                      <a:lumMod val="60000"/>
                      <a:lumOff val="40000"/>
                    </a:schemeClr>
                  </a:outerShdw>
                </a:effectLst>
              </a:rPr>
              <a:t>Performance</a:t>
            </a:r>
          </a:p>
        </p:txBody>
      </p:sp>
      <p:sp>
        <p:nvSpPr>
          <p:cNvPr id="5" name="Rectangle 4">
            <a:extLst>
              <a:ext uri="{FF2B5EF4-FFF2-40B4-BE49-F238E27FC236}">
                <a16:creationId xmlns:a16="http://schemas.microsoft.com/office/drawing/2014/main" id="{28598816-6164-440B-B992-B240E0EB8961}"/>
              </a:ext>
            </a:extLst>
          </p:cNvPr>
          <p:cNvSpPr/>
          <p:nvPr/>
        </p:nvSpPr>
        <p:spPr>
          <a:xfrm>
            <a:off x="5710581" y="4183933"/>
            <a:ext cx="6182523" cy="2308324"/>
          </a:xfrm>
          <a:prstGeom prst="rect">
            <a:avLst/>
          </a:prstGeom>
          <a:noFill/>
        </p:spPr>
        <p:txBody>
          <a:bodyPr wrap="square" lIns="91440" tIns="45720" rIns="91440" bIns="45720">
            <a:spAutoFit/>
          </a:bodyPr>
          <a:lstStyle/>
          <a:p>
            <a:pPr algn="ctr"/>
            <a:r>
              <a:rPr lang="en-US" sz="4800" b="1" cap="none" spc="0">
                <a:ln w="9525">
                  <a:solidFill>
                    <a:schemeClr val="bg1"/>
                  </a:solidFill>
                  <a:prstDash val="solid"/>
                </a:ln>
                <a:solidFill>
                  <a:srgbClr val="43682B"/>
                </a:solidFill>
                <a:effectLst>
                  <a:outerShdw blurRad="12700" dist="38100" dir="2700000" algn="tl" rotWithShape="0">
                    <a:schemeClr val="accent5">
                      <a:lumMod val="60000"/>
                      <a:lumOff val="40000"/>
                    </a:schemeClr>
                  </a:outerShdw>
                </a:effectLst>
              </a:rPr>
              <a:t>You Observe Learners DOING what you said they’d be able to do.</a:t>
            </a:r>
          </a:p>
        </p:txBody>
      </p:sp>
    </p:spTree>
    <p:custDataLst>
      <p:tags r:id="rId1"/>
    </p:custDataLst>
    <p:extLst>
      <p:ext uri="{BB962C8B-B14F-4D97-AF65-F5344CB8AC3E}">
        <p14:creationId xmlns:p14="http://schemas.microsoft.com/office/powerpoint/2010/main" val="121169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3751EA4-BA39-46E0-B43C-B715F2BAC4DC}"/>
              </a:ext>
            </a:extLst>
          </p:cNvPr>
          <p:cNvSpPr txBox="1"/>
          <p:nvPr/>
        </p:nvSpPr>
        <p:spPr>
          <a:xfrm>
            <a:off x="14647" y="0"/>
            <a:ext cx="5836662" cy="584775"/>
          </a:xfrm>
          <a:prstGeom prst="rect">
            <a:avLst/>
          </a:prstGeom>
          <a:noFill/>
        </p:spPr>
        <p:txBody>
          <a:bodyPr wrap="none" rtlCol="0">
            <a:spAutoFit/>
          </a:bodyPr>
          <a:lstStyle>
            <a:defPPr>
              <a:defRPr lang="en-US"/>
            </a:defPPr>
            <a:lvl1pPr>
              <a:defRPr sz="3200" b="1">
                <a:solidFill>
                  <a:srgbClr val="7F7F7F"/>
                </a:solidFill>
              </a:defRPr>
            </a:lvl1pPr>
          </a:lstStyle>
          <a:p>
            <a:r>
              <a:rPr lang="en-GB" dirty="0"/>
              <a:t>Ideas For The Performance Phase</a:t>
            </a:r>
          </a:p>
        </p:txBody>
      </p:sp>
      <p:sp>
        <p:nvSpPr>
          <p:cNvPr id="19" name="TextBox 18">
            <a:extLst>
              <a:ext uri="{FF2B5EF4-FFF2-40B4-BE49-F238E27FC236}">
                <a16:creationId xmlns:a16="http://schemas.microsoft.com/office/drawing/2014/main" id="{51BF2900-2965-41F8-B805-68FD16226031}"/>
              </a:ext>
            </a:extLst>
          </p:cNvPr>
          <p:cNvSpPr txBox="1"/>
          <p:nvPr/>
        </p:nvSpPr>
        <p:spPr>
          <a:xfrm>
            <a:off x="102010" y="769441"/>
            <a:ext cx="2830968" cy="400110"/>
          </a:xfrm>
          <a:prstGeom prst="rect">
            <a:avLst/>
          </a:prstGeom>
          <a:noFill/>
        </p:spPr>
        <p:txBody>
          <a:bodyPr wrap="none" rtlCol="0">
            <a:spAutoFit/>
          </a:bodyPr>
          <a:lstStyle/>
          <a:p>
            <a:r>
              <a:rPr lang="en-GB" sz="2000" b="1"/>
              <a:t>Complete A The Full Task</a:t>
            </a:r>
          </a:p>
        </p:txBody>
      </p:sp>
      <p:sp>
        <p:nvSpPr>
          <p:cNvPr id="20" name="TextBox 19">
            <a:extLst>
              <a:ext uri="{FF2B5EF4-FFF2-40B4-BE49-F238E27FC236}">
                <a16:creationId xmlns:a16="http://schemas.microsoft.com/office/drawing/2014/main" id="{109EDA4C-48D8-4D4C-B52C-45A13B0F39EA}"/>
              </a:ext>
            </a:extLst>
          </p:cNvPr>
          <p:cNvSpPr txBox="1"/>
          <p:nvPr/>
        </p:nvSpPr>
        <p:spPr>
          <a:xfrm>
            <a:off x="6206086" y="769441"/>
            <a:ext cx="4261237" cy="400110"/>
          </a:xfrm>
          <a:prstGeom prst="rect">
            <a:avLst/>
          </a:prstGeom>
          <a:noFill/>
        </p:spPr>
        <p:txBody>
          <a:bodyPr wrap="square" rtlCol="0">
            <a:spAutoFit/>
          </a:bodyPr>
          <a:lstStyle/>
          <a:p>
            <a:r>
              <a:rPr lang="en-GB" sz="2000" b="1"/>
              <a:t>Create A Dummies Guide To …</a:t>
            </a:r>
          </a:p>
        </p:txBody>
      </p:sp>
      <p:sp>
        <p:nvSpPr>
          <p:cNvPr id="21" name="TextBox 20">
            <a:extLst>
              <a:ext uri="{FF2B5EF4-FFF2-40B4-BE49-F238E27FC236}">
                <a16:creationId xmlns:a16="http://schemas.microsoft.com/office/drawing/2014/main" id="{75FC311E-7AFE-4A07-8DC8-5EA12A9EC39F}"/>
              </a:ext>
            </a:extLst>
          </p:cNvPr>
          <p:cNvSpPr txBox="1"/>
          <p:nvPr/>
        </p:nvSpPr>
        <p:spPr>
          <a:xfrm>
            <a:off x="102010" y="3715979"/>
            <a:ext cx="4969786" cy="400110"/>
          </a:xfrm>
          <a:prstGeom prst="rect">
            <a:avLst/>
          </a:prstGeom>
          <a:noFill/>
        </p:spPr>
        <p:txBody>
          <a:bodyPr wrap="square" rtlCol="0">
            <a:spAutoFit/>
          </a:bodyPr>
          <a:lstStyle/>
          <a:p>
            <a:r>
              <a:rPr lang="en-GB" sz="2000" b="1"/>
              <a:t>Create a Process Flow Chart, Checklist or FAQ</a:t>
            </a:r>
          </a:p>
        </p:txBody>
      </p:sp>
      <p:sp>
        <p:nvSpPr>
          <p:cNvPr id="22" name="TextBox 21">
            <a:extLst>
              <a:ext uri="{FF2B5EF4-FFF2-40B4-BE49-F238E27FC236}">
                <a16:creationId xmlns:a16="http://schemas.microsoft.com/office/drawing/2014/main" id="{FA78E8C1-88B5-43B1-9C72-1FF766C84076}"/>
              </a:ext>
            </a:extLst>
          </p:cNvPr>
          <p:cNvSpPr txBox="1"/>
          <p:nvPr/>
        </p:nvSpPr>
        <p:spPr>
          <a:xfrm>
            <a:off x="6206086" y="3671529"/>
            <a:ext cx="5629997" cy="400110"/>
          </a:xfrm>
          <a:prstGeom prst="rect">
            <a:avLst/>
          </a:prstGeom>
          <a:noFill/>
        </p:spPr>
        <p:txBody>
          <a:bodyPr wrap="square" rtlCol="0">
            <a:spAutoFit/>
          </a:bodyPr>
          <a:lstStyle/>
          <a:p>
            <a:r>
              <a:rPr lang="en-GB" sz="2000" b="1"/>
              <a:t>Set A Challenge For Another Group To Complete</a:t>
            </a:r>
          </a:p>
        </p:txBody>
      </p:sp>
      <p:sp>
        <p:nvSpPr>
          <p:cNvPr id="2" name="TextBox 1">
            <a:extLst>
              <a:ext uri="{FF2B5EF4-FFF2-40B4-BE49-F238E27FC236}">
                <a16:creationId xmlns:a16="http://schemas.microsoft.com/office/drawing/2014/main" id="{9A2403C5-9475-4E3A-B365-FC09A399E6FA}"/>
              </a:ext>
            </a:extLst>
          </p:cNvPr>
          <p:cNvSpPr txBox="1"/>
          <p:nvPr/>
        </p:nvSpPr>
        <p:spPr>
          <a:xfrm>
            <a:off x="7041231" y="4310012"/>
            <a:ext cx="3830729" cy="400110"/>
          </a:xfrm>
          <a:prstGeom prst="rect">
            <a:avLst/>
          </a:prstGeom>
          <a:noFill/>
        </p:spPr>
        <p:txBody>
          <a:bodyPr wrap="none" rtlCol="0">
            <a:spAutoFit/>
          </a:bodyPr>
          <a:lstStyle/>
          <a:p>
            <a:r>
              <a:rPr lang="en-GB" sz="2000"/>
              <a:t>Cause problem for troubleshooting</a:t>
            </a:r>
          </a:p>
        </p:txBody>
      </p:sp>
      <p:pic>
        <p:nvPicPr>
          <p:cNvPr id="4" name="Picture 3" descr="A picture containing text, electronics, computer&#10;&#10;Description automatically generated">
            <a:extLst>
              <a:ext uri="{FF2B5EF4-FFF2-40B4-BE49-F238E27FC236}">
                <a16:creationId xmlns:a16="http://schemas.microsoft.com/office/drawing/2014/main" id="{6DE855DB-E629-456F-BC69-E020C244D1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0298" y="4112562"/>
            <a:ext cx="1575283" cy="1246170"/>
          </a:xfrm>
          <a:prstGeom prst="rect">
            <a:avLst/>
          </a:prstGeom>
        </p:spPr>
      </p:pic>
      <p:pic>
        <p:nvPicPr>
          <p:cNvPr id="6" name="Picture 5" descr="Icon&#10;&#10;Description automatically generated">
            <a:extLst>
              <a:ext uri="{FF2B5EF4-FFF2-40B4-BE49-F238E27FC236}">
                <a16:creationId xmlns:a16="http://schemas.microsoft.com/office/drawing/2014/main" id="{F64BB5DF-6DD7-4E0A-A7AF-1D06ECA8A5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7196" y="5560907"/>
            <a:ext cx="1249088" cy="1200840"/>
          </a:xfrm>
          <a:prstGeom prst="rect">
            <a:avLst/>
          </a:prstGeom>
        </p:spPr>
      </p:pic>
      <p:pic>
        <p:nvPicPr>
          <p:cNvPr id="8" name="Picture 7" descr="Diagram&#10;&#10;Description automatically generated">
            <a:extLst>
              <a:ext uri="{FF2B5EF4-FFF2-40B4-BE49-F238E27FC236}">
                <a16:creationId xmlns:a16="http://schemas.microsoft.com/office/drawing/2014/main" id="{54ADB3A4-2114-43CC-8C8B-E84E9CCE7D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323" y="4735647"/>
            <a:ext cx="2742107" cy="1364914"/>
          </a:xfrm>
          <a:prstGeom prst="rect">
            <a:avLst/>
          </a:prstGeom>
        </p:spPr>
      </p:pic>
      <p:pic>
        <p:nvPicPr>
          <p:cNvPr id="9" name="Picture 8">
            <a:extLst>
              <a:ext uri="{FF2B5EF4-FFF2-40B4-BE49-F238E27FC236}">
                <a16:creationId xmlns:a16="http://schemas.microsoft.com/office/drawing/2014/main" id="{3F381E1B-FB5F-4531-BCE1-62983EBADAAE}"/>
              </a:ext>
            </a:extLst>
          </p:cNvPr>
          <p:cNvPicPr>
            <a:picLocks noChangeAspect="1"/>
          </p:cNvPicPr>
          <p:nvPr/>
        </p:nvPicPr>
        <p:blipFill>
          <a:blip r:embed="rId7"/>
          <a:stretch>
            <a:fillRect/>
          </a:stretch>
        </p:blipFill>
        <p:spPr>
          <a:xfrm>
            <a:off x="8127428" y="1359329"/>
            <a:ext cx="1851399" cy="1893097"/>
          </a:xfrm>
          <a:prstGeom prst="rect">
            <a:avLst/>
          </a:prstGeom>
        </p:spPr>
      </p:pic>
      <p:sp>
        <p:nvSpPr>
          <p:cNvPr id="26" name="TextBox 25">
            <a:extLst>
              <a:ext uri="{FF2B5EF4-FFF2-40B4-BE49-F238E27FC236}">
                <a16:creationId xmlns:a16="http://schemas.microsoft.com/office/drawing/2014/main" id="{CF48D1FE-B108-4F3A-A9B0-9C810B4F43AB}"/>
              </a:ext>
            </a:extLst>
          </p:cNvPr>
          <p:cNvSpPr txBox="1"/>
          <p:nvPr/>
        </p:nvSpPr>
        <p:spPr>
          <a:xfrm>
            <a:off x="6264704" y="5135642"/>
            <a:ext cx="5288756" cy="400110"/>
          </a:xfrm>
          <a:prstGeom prst="rect">
            <a:avLst/>
          </a:prstGeom>
          <a:noFill/>
        </p:spPr>
        <p:txBody>
          <a:bodyPr wrap="none" rtlCol="0">
            <a:spAutoFit/>
          </a:bodyPr>
          <a:lstStyle/>
          <a:p>
            <a:r>
              <a:rPr lang="en-GB" sz="2000" dirty="0"/>
              <a:t>Create a scenario </a:t>
            </a:r>
            <a:r>
              <a:rPr lang="en-GB" sz="2000" dirty="0" err="1"/>
              <a:t>eg</a:t>
            </a:r>
            <a:r>
              <a:rPr lang="en-GB" sz="2000" dirty="0"/>
              <a:t> Open the restaurant kitchen</a:t>
            </a:r>
          </a:p>
        </p:txBody>
      </p:sp>
      <p:sp>
        <p:nvSpPr>
          <p:cNvPr id="27" name="TextBox 26">
            <a:extLst>
              <a:ext uri="{FF2B5EF4-FFF2-40B4-BE49-F238E27FC236}">
                <a16:creationId xmlns:a16="http://schemas.microsoft.com/office/drawing/2014/main" id="{5482CABC-69D4-437C-99F9-E8A2B19C0E49}"/>
              </a:ext>
            </a:extLst>
          </p:cNvPr>
          <p:cNvSpPr txBox="1"/>
          <p:nvPr/>
        </p:nvSpPr>
        <p:spPr>
          <a:xfrm>
            <a:off x="6184489" y="5961272"/>
            <a:ext cx="5737276" cy="400110"/>
          </a:xfrm>
          <a:prstGeom prst="rect">
            <a:avLst/>
          </a:prstGeom>
          <a:noFill/>
        </p:spPr>
        <p:txBody>
          <a:bodyPr wrap="none" rtlCol="0">
            <a:spAutoFit/>
          </a:bodyPr>
          <a:lstStyle/>
          <a:p>
            <a:r>
              <a:rPr lang="en-GB" sz="2000"/>
              <a:t>Shuffle the sequence of a process and ask to recreate</a:t>
            </a:r>
          </a:p>
        </p:txBody>
      </p:sp>
      <p:pic>
        <p:nvPicPr>
          <p:cNvPr id="3" name="Picture 2" descr="A person and person talking at a table&#10;&#10;Description automatically generated with medium confidence">
            <a:extLst>
              <a:ext uri="{FF2B5EF4-FFF2-40B4-BE49-F238E27FC236}">
                <a16:creationId xmlns:a16="http://schemas.microsoft.com/office/drawing/2014/main" id="{81FE7BD0-AF28-5E0E-262D-DAAFB3B22F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3498" y="1212999"/>
            <a:ext cx="3253833" cy="2171165"/>
          </a:xfrm>
          <a:prstGeom prst="rect">
            <a:avLst/>
          </a:prstGeom>
        </p:spPr>
      </p:pic>
    </p:spTree>
    <p:custDataLst>
      <p:tags r:id="rId1"/>
    </p:custDataLst>
    <p:extLst>
      <p:ext uri="{BB962C8B-B14F-4D97-AF65-F5344CB8AC3E}">
        <p14:creationId xmlns:p14="http://schemas.microsoft.com/office/powerpoint/2010/main" val="486571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EA61FDC-0768-466E-9DF8-80289AE3F54F}"/>
              </a:ext>
            </a:extLst>
          </p:cNvPr>
          <p:cNvSpPr txBox="1">
            <a:spLocks/>
          </p:cNvSpPr>
          <p:nvPr/>
        </p:nvSpPr>
        <p:spPr>
          <a:xfrm>
            <a:off x="0" y="24351"/>
            <a:ext cx="12192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lumMod val="65000"/>
                  </a:schemeClr>
                </a:solidFill>
                <a:latin typeface="+mn-lt"/>
              </a:rPr>
              <a:t>4-Minutes Rule</a:t>
            </a:r>
          </a:p>
        </p:txBody>
      </p:sp>
      <p:pic>
        <p:nvPicPr>
          <p:cNvPr id="5" name="Picture 4">
            <a:extLst>
              <a:ext uri="{FF2B5EF4-FFF2-40B4-BE49-F238E27FC236}">
                <a16:creationId xmlns:a16="http://schemas.microsoft.com/office/drawing/2014/main" id="{AC8C39D6-D000-4EA6-B684-862189AE8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844" y="884250"/>
            <a:ext cx="8872312" cy="5804636"/>
          </a:xfrm>
          <a:prstGeom prst="rect">
            <a:avLst/>
          </a:prstGeom>
          <a:ln>
            <a:solidFill>
              <a:schemeClr val="tx1"/>
            </a:solidFill>
          </a:ln>
        </p:spPr>
      </p:pic>
    </p:spTree>
    <p:custDataLst>
      <p:tags r:id="rId1"/>
    </p:custDataLst>
    <p:extLst>
      <p:ext uri="{BB962C8B-B14F-4D97-AF65-F5344CB8AC3E}">
        <p14:creationId xmlns:p14="http://schemas.microsoft.com/office/powerpoint/2010/main" val="529343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08F7B3-0B3B-4753-AEC1-7BD2FBAC4745}"/>
              </a:ext>
            </a:extLst>
          </p:cNvPr>
          <p:cNvPicPr>
            <a:picLocks noChangeAspect="1"/>
          </p:cNvPicPr>
          <p:nvPr/>
        </p:nvPicPr>
        <p:blipFill rotWithShape="1">
          <a:blip r:embed="rId3">
            <a:extLst>
              <a:ext uri="{28A0092B-C50C-407E-A947-70E740481C1C}">
                <a14:useLocalDpi xmlns:a14="http://schemas.microsoft.com/office/drawing/2010/main" val="0"/>
              </a:ext>
            </a:extLst>
          </a:blip>
          <a:srcRect l="3812" t="30525" r="4372" b="2913"/>
          <a:stretch/>
        </p:blipFill>
        <p:spPr>
          <a:xfrm>
            <a:off x="195355" y="299301"/>
            <a:ext cx="11801290" cy="6259397"/>
          </a:xfrm>
          <a:prstGeom prst="rect">
            <a:avLst/>
          </a:prstGeom>
          <a:ln>
            <a:solidFill>
              <a:schemeClr val="tx1"/>
            </a:solidFill>
          </a:ln>
        </p:spPr>
      </p:pic>
      <p:sp>
        <p:nvSpPr>
          <p:cNvPr id="5" name="Rectangle 4">
            <a:extLst>
              <a:ext uri="{FF2B5EF4-FFF2-40B4-BE49-F238E27FC236}">
                <a16:creationId xmlns:a16="http://schemas.microsoft.com/office/drawing/2014/main" id="{48992598-BA0E-4622-816E-75EC95BEFD33}"/>
              </a:ext>
            </a:extLst>
          </p:cNvPr>
          <p:cNvSpPr/>
          <p:nvPr/>
        </p:nvSpPr>
        <p:spPr>
          <a:xfrm>
            <a:off x="1013711" y="2125115"/>
            <a:ext cx="829994" cy="44335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39FC20C-F819-47DF-A307-E1407D1023C1}"/>
              </a:ext>
            </a:extLst>
          </p:cNvPr>
          <p:cNvSpPr/>
          <p:nvPr/>
        </p:nvSpPr>
        <p:spPr>
          <a:xfrm>
            <a:off x="916074" y="244258"/>
            <a:ext cx="1025268" cy="8037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custDataLst>
      <p:tags r:id="rId1"/>
    </p:custDataLst>
    <p:extLst>
      <p:ext uri="{BB962C8B-B14F-4D97-AF65-F5344CB8AC3E}">
        <p14:creationId xmlns:p14="http://schemas.microsoft.com/office/powerpoint/2010/main" val="1038998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alendar&#10;&#10;Description automatically generated">
            <a:extLst>
              <a:ext uri="{FF2B5EF4-FFF2-40B4-BE49-F238E27FC236}">
                <a16:creationId xmlns:a16="http://schemas.microsoft.com/office/drawing/2014/main" id="{E46E935B-7036-4607-A876-B0F44E3AB713}"/>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0" y="0"/>
            <a:ext cx="12192000" cy="6955075"/>
          </a:xfrm>
          <a:prstGeom prst="rect">
            <a:avLst/>
          </a:prstGeom>
        </p:spPr>
      </p:pic>
      <p:sp>
        <p:nvSpPr>
          <p:cNvPr id="5" name="TextBox 4">
            <a:extLst>
              <a:ext uri="{FF2B5EF4-FFF2-40B4-BE49-F238E27FC236}">
                <a16:creationId xmlns:a16="http://schemas.microsoft.com/office/drawing/2014/main" id="{65487812-C434-49B3-B223-E954B3AC6A5E}"/>
              </a:ext>
            </a:extLst>
          </p:cNvPr>
          <p:cNvSpPr txBox="1"/>
          <p:nvPr/>
        </p:nvSpPr>
        <p:spPr>
          <a:xfrm>
            <a:off x="1892300" y="3123594"/>
            <a:ext cx="10076798" cy="707886"/>
          </a:xfrm>
          <a:prstGeom prst="rect">
            <a:avLst/>
          </a:prstGeom>
          <a:noFill/>
        </p:spPr>
        <p:txBody>
          <a:bodyPr wrap="none" rtlCol="0">
            <a:spAutoFit/>
          </a:bodyPr>
          <a:lstStyle/>
          <a:p>
            <a:r>
              <a:rPr lang="en-GB" sz="4000">
                <a:solidFill>
                  <a:srgbClr val="C0B651"/>
                </a:solidFill>
                <a:latin typeface="Segoe Script" panose="030B0504020000000003" pitchFamily="66" charset="0"/>
              </a:rPr>
              <a:t>One Objective = One Learning Cycle</a:t>
            </a:r>
          </a:p>
        </p:txBody>
      </p:sp>
      <p:sp>
        <p:nvSpPr>
          <p:cNvPr id="6" name="TextBox 5">
            <a:extLst>
              <a:ext uri="{FF2B5EF4-FFF2-40B4-BE49-F238E27FC236}">
                <a16:creationId xmlns:a16="http://schemas.microsoft.com/office/drawing/2014/main" id="{4BAC7ED8-DE68-4F25-8CC0-F435398EE93C}"/>
              </a:ext>
            </a:extLst>
          </p:cNvPr>
          <p:cNvSpPr txBox="1"/>
          <p:nvPr/>
        </p:nvSpPr>
        <p:spPr>
          <a:xfrm>
            <a:off x="1892300" y="4346075"/>
            <a:ext cx="9783447" cy="707886"/>
          </a:xfrm>
          <a:prstGeom prst="rect">
            <a:avLst/>
          </a:prstGeom>
          <a:noFill/>
        </p:spPr>
        <p:txBody>
          <a:bodyPr wrap="none" rtlCol="0">
            <a:spAutoFit/>
          </a:bodyPr>
          <a:lstStyle/>
          <a:p>
            <a:r>
              <a:rPr lang="en-GB" sz="4000">
                <a:solidFill>
                  <a:srgbClr val="C0B651"/>
                </a:solidFill>
                <a:latin typeface="Segoe Script" panose="030B0504020000000003" pitchFamily="66" charset="0"/>
              </a:rPr>
              <a:t>One Objective = One Digital Lesson</a:t>
            </a:r>
          </a:p>
        </p:txBody>
      </p:sp>
      <p:sp>
        <p:nvSpPr>
          <p:cNvPr id="7" name="TextBox 6">
            <a:extLst>
              <a:ext uri="{FF2B5EF4-FFF2-40B4-BE49-F238E27FC236}">
                <a16:creationId xmlns:a16="http://schemas.microsoft.com/office/drawing/2014/main" id="{54E463BC-BC8E-4AC1-A943-92D5F125F12F}"/>
              </a:ext>
            </a:extLst>
          </p:cNvPr>
          <p:cNvSpPr txBox="1"/>
          <p:nvPr/>
        </p:nvSpPr>
        <p:spPr>
          <a:xfrm>
            <a:off x="1892300" y="5643261"/>
            <a:ext cx="8662949" cy="707886"/>
          </a:xfrm>
          <a:prstGeom prst="rect">
            <a:avLst/>
          </a:prstGeom>
          <a:noFill/>
        </p:spPr>
        <p:txBody>
          <a:bodyPr wrap="none" rtlCol="0">
            <a:spAutoFit/>
          </a:bodyPr>
          <a:lstStyle/>
          <a:p>
            <a:r>
              <a:rPr lang="en-GB" sz="4000">
                <a:solidFill>
                  <a:srgbClr val="C0B651"/>
                </a:solidFill>
                <a:latin typeface="Segoe Script" panose="030B0504020000000003" pitchFamily="66" charset="0"/>
              </a:rPr>
              <a:t>70-80% In The Practice Phase</a:t>
            </a:r>
          </a:p>
        </p:txBody>
      </p:sp>
    </p:spTree>
    <p:custDataLst>
      <p:tags r:id="rId1"/>
    </p:custDataLst>
    <p:extLst>
      <p:ext uri="{BB962C8B-B14F-4D97-AF65-F5344CB8AC3E}">
        <p14:creationId xmlns:p14="http://schemas.microsoft.com/office/powerpoint/2010/main" val="4253861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06C58E-40CD-4DD7-BC31-6FBB933DFF00}"/>
              </a:ext>
            </a:extLst>
          </p:cNvPr>
          <p:cNvPicPr>
            <a:picLocks noChangeAspect="1"/>
          </p:cNvPicPr>
          <p:nvPr/>
        </p:nvPicPr>
        <p:blipFill>
          <a:blip r:embed="rId3">
            <a:alphaModFix amt="65000"/>
            <a:lum bright="70000" contrast="-70000"/>
            <a:extLst>
              <a:ext uri="{28A0092B-C50C-407E-A947-70E740481C1C}">
                <a14:useLocalDpi xmlns:a14="http://schemas.microsoft.com/office/drawing/2010/main" val="0"/>
              </a:ext>
            </a:extLst>
          </a:blip>
          <a:stretch>
            <a:fillRect/>
          </a:stretch>
        </p:blipFill>
        <p:spPr>
          <a:xfrm>
            <a:off x="0" y="-367087"/>
            <a:ext cx="12191999" cy="8125575"/>
          </a:xfrm>
          <a:prstGeom prst="rect">
            <a:avLst/>
          </a:prstGeom>
        </p:spPr>
      </p:pic>
      <p:sp>
        <p:nvSpPr>
          <p:cNvPr id="5" name="TextBox 4"/>
          <p:cNvSpPr txBox="1"/>
          <p:nvPr/>
        </p:nvSpPr>
        <p:spPr>
          <a:xfrm>
            <a:off x="0" y="0"/>
            <a:ext cx="8712968" cy="830997"/>
          </a:xfrm>
          <a:prstGeom prst="rect">
            <a:avLst/>
          </a:prstGeom>
          <a:noFill/>
        </p:spPr>
        <p:txBody>
          <a:bodyPr wrap="square">
            <a:spAutoFit/>
          </a:bodyPr>
          <a:lstStyle/>
          <a:p>
            <a:pPr>
              <a:defRPr/>
            </a:pPr>
            <a:r>
              <a:rPr lang="fr-FR" sz="4800" b="1">
                <a:solidFill>
                  <a:schemeClr val="tx1">
                    <a:lumMod val="50000"/>
                    <a:lumOff val="50000"/>
                  </a:schemeClr>
                </a:solidFill>
                <a:cs typeface="Arial" pitchFamily="34" charset="0"/>
              </a:rPr>
              <a:t>Time to Play</a:t>
            </a:r>
          </a:p>
        </p:txBody>
      </p:sp>
      <p:pic>
        <p:nvPicPr>
          <p:cNvPr id="7" name="Picture 6">
            <a:extLst>
              <a:ext uri="{FF2B5EF4-FFF2-40B4-BE49-F238E27FC236}">
                <a16:creationId xmlns:a16="http://schemas.microsoft.com/office/drawing/2014/main" id="{42590CD9-D5E3-4667-B0FD-1D61E48E1804}"/>
              </a:ext>
            </a:extLst>
          </p:cNvPr>
          <p:cNvPicPr>
            <a:picLocks noChangeAspect="1"/>
          </p:cNvPicPr>
          <p:nvPr/>
        </p:nvPicPr>
        <p:blipFill>
          <a:blip r:embed="rId4"/>
          <a:stretch>
            <a:fillRect/>
          </a:stretch>
        </p:blipFill>
        <p:spPr>
          <a:xfrm>
            <a:off x="167175" y="1596741"/>
            <a:ext cx="6187717" cy="4117645"/>
          </a:xfrm>
          <a:prstGeom prst="rect">
            <a:avLst/>
          </a:prstGeom>
        </p:spPr>
      </p:pic>
    </p:spTree>
    <p:custDataLst>
      <p:tags r:id="rId1"/>
    </p:custDataLst>
    <p:extLst>
      <p:ext uri="{BB962C8B-B14F-4D97-AF65-F5344CB8AC3E}">
        <p14:creationId xmlns:p14="http://schemas.microsoft.com/office/powerpoint/2010/main" val="2843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06C58E-40CD-4DD7-BC31-6FBB933DFF00}"/>
              </a:ext>
            </a:extLst>
          </p:cNvPr>
          <p:cNvPicPr>
            <a:picLocks noChangeAspect="1"/>
          </p:cNvPicPr>
          <p:nvPr/>
        </p:nvPicPr>
        <p:blipFill>
          <a:blip r:embed="rId4">
            <a:alphaModFix amt="65000"/>
            <a:lum bright="70000" contrast="-70000"/>
            <a:extLst>
              <a:ext uri="{28A0092B-C50C-407E-A947-70E740481C1C}">
                <a14:useLocalDpi xmlns:a14="http://schemas.microsoft.com/office/drawing/2010/main" val="0"/>
              </a:ext>
            </a:extLst>
          </a:blip>
          <a:stretch>
            <a:fillRect/>
          </a:stretch>
        </p:blipFill>
        <p:spPr>
          <a:xfrm>
            <a:off x="0" y="-367087"/>
            <a:ext cx="12191999" cy="8125575"/>
          </a:xfrm>
          <a:prstGeom prst="rect">
            <a:avLst/>
          </a:prstGeom>
        </p:spPr>
      </p:pic>
      <p:sp>
        <p:nvSpPr>
          <p:cNvPr id="5" name="TextBox 4"/>
          <p:cNvSpPr txBox="1"/>
          <p:nvPr/>
        </p:nvSpPr>
        <p:spPr>
          <a:xfrm>
            <a:off x="0" y="0"/>
            <a:ext cx="8712968" cy="830997"/>
          </a:xfrm>
          <a:prstGeom prst="rect">
            <a:avLst/>
          </a:prstGeom>
          <a:noFill/>
        </p:spPr>
        <p:txBody>
          <a:bodyPr wrap="square">
            <a:spAutoFit/>
          </a:bodyPr>
          <a:lstStyle/>
          <a:p>
            <a:pPr>
              <a:defRPr/>
            </a:pPr>
            <a:r>
              <a:rPr lang="fr-FR" sz="4800" b="1">
                <a:solidFill>
                  <a:schemeClr val="tx1">
                    <a:lumMod val="50000"/>
                    <a:lumOff val="50000"/>
                  </a:schemeClr>
                </a:solidFill>
                <a:cs typeface="Arial" pitchFamily="34" charset="0"/>
              </a:rPr>
              <a:t>Share</a:t>
            </a:r>
          </a:p>
        </p:txBody>
      </p:sp>
      <p:pic>
        <p:nvPicPr>
          <p:cNvPr id="7" name="Picture 6">
            <a:extLst>
              <a:ext uri="{FF2B5EF4-FFF2-40B4-BE49-F238E27FC236}">
                <a16:creationId xmlns:a16="http://schemas.microsoft.com/office/drawing/2014/main" id="{42590CD9-D5E3-4667-B0FD-1D61E48E1804}"/>
              </a:ext>
            </a:extLst>
          </p:cNvPr>
          <p:cNvPicPr>
            <a:picLocks noChangeAspect="1"/>
          </p:cNvPicPr>
          <p:nvPr/>
        </p:nvPicPr>
        <p:blipFill>
          <a:blip r:embed="rId5"/>
          <a:stretch>
            <a:fillRect/>
          </a:stretch>
        </p:blipFill>
        <p:spPr>
          <a:xfrm>
            <a:off x="10100603" y="-83402"/>
            <a:ext cx="2091396" cy="1391729"/>
          </a:xfrm>
          <a:prstGeom prst="rect">
            <a:avLst/>
          </a:prstGeom>
        </p:spPr>
      </p:pic>
    </p:spTree>
    <p:custDataLst>
      <p:tags r:id="rId1"/>
    </p:custDataLst>
    <p:extLst>
      <p:ext uri="{BB962C8B-B14F-4D97-AF65-F5344CB8AC3E}">
        <p14:creationId xmlns:p14="http://schemas.microsoft.com/office/powerpoint/2010/main" val="107195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A0154A-831F-4F38-805C-F726103C4914}"/>
              </a:ext>
            </a:extLst>
          </p:cNvPr>
          <p:cNvPicPr>
            <a:picLocks noChangeAspect="1"/>
          </p:cNvPicPr>
          <p:nvPr/>
        </p:nvPicPr>
        <p:blipFill>
          <a:blip r:embed="rId4">
            <a:alphaModFix amt="65000"/>
            <a:lum bright="70000" contrast="-70000"/>
            <a:extLst>
              <a:ext uri="{28A0092B-C50C-407E-A947-70E740481C1C}">
                <a14:useLocalDpi xmlns:a14="http://schemas.microsoft.com/office/drawing/2010/main" val="0"/>
              </a:ext>
            </a:extLst>
          </a:blip>
          <a:stretch>
            <a:fillRect/>
          </a:stretch>
        </p:blipFill>
        <p:spPr>
          <a:xfrm>
            <a:off x="0" y="-367087"/>
            <a:ext cx="12191999" cy="8125575"/>
          </a:xfrm>
          <a:prstGeom prst="rect">
            <a:avLst/>
          </a:prstGeom>
        </p:spPr>
      </p:pic>
      <p:sp>
        <p:nvSpPr>
          <p:cNvPr id="6" name="Rectangle 5">
            <a:extLst>
              <a:ext uri="{FF2B5EF4-FFF2-40B4-BE49-F238E27FC236}">
                <a16:creationId xmlns:a16="http://schemas.microsoft.com/office/drawing/2014/main" id="{CBC825BF-93A1-4442-8000-BEA98B177AD7}"/>
              </a:ext>
            </a:extLst>
          </p:cNvPr>
          <p:cNvSpPr/>
          <p:nvPr/>
        </p:nvSpPr>
        <p:spPr>
          <a:xfrm>
            <a:off x="0" y="0"/>
            <a:ext cx="3685735" cy="1015663"/>
          </a:xfrm>
          <a:prstGeom prst="rect">
            <a:avLst/>
          </a:prstGeom>
        </p:spPr>
        <p:txBody>
          <a:bodyPr wrap="square">
            <a:spAutoFit/>
          </a:bodyPr>
          <a:lstStyle/>
          <a:p>
            <a:r>
              <a:rPr lang="en-GB" sz="6000" b="1">
                <a:solidFill>
                  <a:schemeClr val="tx1">
                    <a:lumMod val="50000"/>
                    <a:lumOff val="50000"/>
                  </a:schemeClr>
                </a:solidFill>
              </a:rPr>
              <a:t>Next Steps</a:t>
            </a:r>
          </a:p>
        </p:txBody>
      </p:sp>
      <p:sp>
        <p:nvSpPr>
          <p:cNvPr id="7" name="TextBox 6">
            <a:extLst>
              <a:ext uri="{FF2B5EF4-FFF2-40B4-BE49-F238E27FC236}">
                <a16:creationId xmlns:a16="http://schemas.microsoft.com/office/drawing/2014/main" id="{81F2B056-E5E4-47FB-8B97-128898259C87}"/>
              </a:ext>
            </a:extLst>
          </p:cNvPr>
          <p:cNvSpPr txBox="1"/>
          <p:nvPr/>
        </p:nvSpPr>
        <p:spPr>
          <a:xfrm>
            <a:off x="233082" y="1358890"/>
            <a:ext cx="7204037" cy="2585323"/>
          </a:xfrm>
          <a:prstGeom prst="rect">
            <a:avLst/>
          </a:prstGeom>
          <a:noFill/>
        </p:spPr>
        <p:txBody>
          <a:bodyPr wrap="square" rtlCol="0">
            <a:spAutoFit/>
          </a:bodyPr>
          <a:lstStyle/>
          <a:p>
            <a:pPr marL="685800" indent="-685800">
              <a:buFont typeface="Arial" panose="020B0604020202020204" pitchFamily="34" charset="0"/>
              <a:buChar char="•"/>
            </a:pPr>
            <a:r>
              <a:rPr lang="en-GB" sz="5400">
                <a:solidFill>
                  <a:schemeClr val="bg2">
                    <a:lumMod val="50000"/>
                  </a:schemeClr>
                </a:solidFill>
              </a:rPr>
              <a:t>Complete your virtual training design.</a:t>
            </a:r>
          </a:p>
          <a:p>
            <a:pPr marL="685800" indent="-685800">
              <a:buFont typeface="Arial" panose="020B0604020202020204" pitchFamily="34" charset="0"/>
              <a:buChar char="•"/>
            </a:pPr>
            <a:endParaRPr lang="en-GB" sz="5400" b="1">
              <a:solidFill>
                <a:schemeClr val="bg2">
                  <a:lumMod val="50000"/>
                </a:schemeClr>
              </a:solidFill>
            </a:endParaRPr>
          </a:p>
        </p:txBody>
      </p:sp>
    </p:spTree>
    <p:custDataLst>
      <p:tags r:id="rId1"/>
    </p:custDataLst>
    <p:extLst>
      <p:ext uri="{BB962C8B-B14F-4D97-AF65-F5344CB8AC3E}">
        <p14:creationId xmlns:p14="http://schemas.microsoft.com/office/powerpoint/2010/main" val="285339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suit and hat&#10;&#10;Description automatically generated">
            <a:extLst>
              <a:ext uri="{FF2B5EF4-FFF2-40B4-BE49-F238E27FC236}">
                <a16:creationId xmlns:a16="http://schemas.microsoft.com/office/drawing/2014/main" id="{91972C62-BEC5-4759-9F8F-0EF102D7F89C}"/>
              </a:ext>
            </a:extLst>
          </p:cNvPr>
          <p:cNvPicPr>
            <a:picLocks noChangeAspect="1"/>
          </p:cNvPicPr>
          <p:nvPr/>
        </p:nvPicPr>
        <p:blipFill rotWithShape="1">
          <a:blip r:embed="rId4">
            <a:extLst>
              <a:ext uri="{28A0092B-C50C-407E-A947-70E740481C1C}">
                <a14:useLocalDpi xmlns:a14="http://schemas.microsoft.com/office/drawing/2010/main" val="0"/>
              </a:ext>
            </a:extLst>
          </a:blip>
          <a:srcRect t="-1" b="19858"/>
          <a:stretch/>
        </p:blipFill>
        <p:spPr>
          <a:xfrm flipH="1">
            <a:off x="0" y="-72571"/>
            <a:ext cx="6418036" cy="6858000"/>
          </a:xfrm>
          <a:prstGeom prst="rect">
            <a:avLst/>
          </a:prstGeom>
        </p:spPr>
      </p:pic>
      <p:sp>
        <p:nvSpPr>
          <p:cNvPr id="6" name="TextBox 5">
            <a:extLst>
              <a:ext uri="{FF2B5EF4-FFF2-40B4-BE49-F238E27FC236}">
                <a16:creationId xmlns:a16="http://schemas.microsoft.com/office/drawing/2014/main" id="{D74D3914-84E8-4E2B-8292-2DF330FC4983}"/>
              </a:ext>
            </a:extLst>
          </p:cNvPr>
          <p:cNvSpPr txBox="1"/>
          <p:nvPr/>
        </p:nvSpPr>
        <p:spPr>
          <a:xfrm rot="21192679">
            <a:off x="3889709" y="1602286"/>
            <a:ext cx="759375" cy="461665"/>
          </a:xfrm>
          <a:prstGeom prst="rect">
            <a:avLst/>
          </a:prstGeom>
          <a:noFill/>
        </p:spPr>
        <p:txBody>
          <a:bodyPr wrap="none" rtlCol="0">
            <a:spAutoFit/>
          </a:bodyPr>
          <a:lstStyle/>
          <a:p>
            <a:r>
              <a:rPr lang="en-GB" sz="2400" b="1" dirty="0"/>
              <a:t>Your</a:t>
            </a:r>
          </a:p>
        </p:txBody>
      </p:sp>
      <p:sp>
        <p:nvSpPr>
          <p:cNvPr id="7" name="TextBox 6">
            <a:extLst>
              <a:ext uri="{FF2B5EF4-FFF2-40B4-BE49-F238E27FC236}">
                <a16:creationId xmlns:a16="http://schemas.microsoft.com/office/drawing/2014/main" id="{05CFB429-3240-4D9E-A00A-F4DECF09E3B0}"/>
              </a:ext>
            </a:extLst>
          </p:cNvPr>
          <p:cNvSpPr txBox="1"/>
          <p:nvPr/>
        </p:nvSpPr>
        <p:spPr>
          <a:xfrm rot="21192679">
            <a:off x="3823383" y="2155888"/>
            <a:ext cx="2457123" cy="584775"/>
          </a:xfrm>
          <a:prstGeom prst="rect">
            <a:avLst/>
          </a:prstGeom>
          <a:noFill/>
        </p:spPr>
        <p:txBody>
          <a:bodyPr wrap="square" rtlCol="0">
            <a:spAutoFit/>
          </a:bodyPr>
          <a:lstStyle/>
          <a:p>
            <a:r>
              <a:rPr lang="en-GB" sz="3200" b="1">
                <a:solidFill>
                  <a:srgbClr val="F42D46"/>
                </a:solidFill>
                <a:latin typeface="Stencil" panose="040409050D0802020404" pitchFamily="82" charset="0"/>
              </a:rPr>
              <a:t>Challenge</a:t>
            </a:r>
            <a:endParaRPr lang="en-GB" b="1">
              <a:solidFill>
                <a:srgbClr val="F42D46"/>
              </a:solidFill>
              <a:latin typeface="Stencil" panose="040409050D0802020404" pitchFamily="82" charset="0"/>
            </a:endParaRPr>
          </a:p>
        </p:txBody>
      </p:sp>
      <p:sp>
        <p:nvSpPr>
          <p:cNvPr id="8" name="TextBox 7">
            <a:extLst>
              <a:ext uri="{FF2B5EF4-FFF2-40B4-BE49-F238E27FC236}">
                <a16:creationId xmlns:a16="http://schemas.microsoft.com/office/drawing/2014/main" id="{101B4306-6863-4C90-8BD2-9E4FBCBE7FAD}"/>
              </a:ext>
            </a:extLst>
          </p:cNvPr>
          <p:cNvSpPr txBox="1"/>
          <p:nvPr/>
        </p:nvSpPr>
        <p:spPr>
          <a:xfrm>
            <a:off x="6456416" y="3913639"/>
            <a:ext cx="5818665" cy="2585323"/>
          </a:xfrm>
          <a:prstGeom prst="rect">
            <a:avLst/>
          </a:prstGeom>
          <a:noFill/>
        </p:spPr>
        <p:txBody>
          <a:bodyPr wrap="square" rtlCol="0">
            <a:spAutoFit/>
          </a:bodyPr>
          <a:lstStyle/>
          <a:p>
            <a:pPr algn="ctr"/>
            <a:r>
              <a:rPr lang="en-GB" sz="5400" dirty="0">
                <a:solidFill>
                  <a:schemeClr val="bg2">
                    <a:lumMod val="50000"/>
                  </a:schemeClr>
                </a:solidFill>
              </a:rPr>
              <a:t>Complete your virtual training design!</a:t>
            </a:r>
            <a:endParaRPr lang="en-GB" sz="5400" b="1" dirty="0">
              <a:solidFill>
                <a:schemeClr val="bg2">
                  <a:lumMod val="50000"/>
                </a:schemeClr>
              </a:solidFill>
            </a:endParaRPr>
          </a:p>
        </p:txBody>
      </p:sp>
      <p:sp>
        <p:nvSpPr>
          <p:cNvPr id="2" name="TextBox 1">
            <a:extLst>
              <a:ext uri="{FF2B5EF4-FFF2-40B4-BE49-F238E27FC236}">
                <a16:creationId xmlns:a16="http://schemas.microsoft.com/office/drawing/2014/main" id="{06315A7E-6A6D-0B00-ABF5-5A97585A4EB0}"/>
              </a:ext>
            </a:extLst>
          </p:cNvPr>
          <p:cNvSpPr txBox="1"/>
          <p:nvPr/>
        </p:nvSpPr>
        <p:spPr>
          <a:xfrm>
            <a:off x="6539500" y="-72571"/>
            <a:ext cx="5652499" cy="2677656"/>
          </a:xfrm>
          <a:prstGeom prst="rect">
            <a:avLst/>
          </a:prstGeom>
          <a:solidFill>
            <a:schemeClr val="tx1"/>
          </a:solidFill>
        </p:spPr>
        <p:txBody>
          <a:bodyPr wrap="square" rtlCol="0">
            <a:spAutoFit/>
          </a:bodyPr>
          <a:lstStyle/>
          <a:p>
            <a:r>
              <a:rPr lang="en-GB" sz="2400" dirty="0">
                <a:solidFill>
                  <a:schemeClr val="bg1"/>
                </a:solidFill>
              </a:rPr>
              <a:t>Accepting your challenge to create your next virtual training, you’ve created all of your training elements, selected key content, written the objectives, created your opening and close,  added interaction and collaboration.  Now it’s time to piece it all together.</a:t>
            </a:r>
          </a:p>
        </p:txBody>
      </p:sp>
    </p:spTree>
    <p:custDataLst>
      <p:tags r:id="rId1"/>
    </p:custDataLst>
    <p:extLst>
      <p:ext uri="{BB962C8B-B14F-4D97-AF65-F5344CB8AC3E}">
        <p14:creationId xmlns:p14="http://schemas.microsoft.com/office/powerpoint/2010/main" val="237216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DDB2ED-11EB-4C09-BCF4-4E19E5604429}"/>
              </a:ext>
            </a:extLst>
          </p:cNvPr>
          <p:cNvPicPr>
            <a:picLocks noChangeAspect="1"/>
          </p:cNvPicPr>
          <p:nvPr/>
        </p:nvPicPr>
        <p:blipFill>
          <a:blip r:embed="rId3"/>
          <a:stretch>
            <a:fillRect/>
          </a:stretch>
        </p:blipFill>
        <p:spPr>
          <a:xfrm>
            <a:off x="1138377" y="76034"/>
            <a:ext cx="9870736" cy="6833586"/>
          </a:xfrm>
          <a:prstGeom prst="rect">
            <a:avLst/>
          </a:prstGeom>
          <a:ln>
            <a:solidFill>
              <a:schemeClr val="bg1">
                <a:lumMod val="50000"/>
              </a:schemeClr>
            </a:solidFill>
          </a:ln>
        </p:spPr>
      </p:pic>
      <p:sp>
        <p:nvSpPr>
          <p:cNvPr id="2" name="Rectangle 1">
            <a:extLst>
              <a:ext uri="{FF2B5EF4-FFF2-40B4-BE49-F238E27FC236}">
                <a16:creationId xmlns:a16="http://schemas.microsoft.com/office/drawing/2014/main" id="{36415E75-3BC6-1276-C353-C0904040A5D2}"/>
              </a:ext>
            </a:extLst>
          </p:cNvPr>
          <p:cNvSpPr/>
          <p:nvPr/>
        </p:nvSpPr>
        <p:spPr>
          <a:xfrm>
            <a:off x="2419564" y="297951"/>
            <a:ext cx="8322067"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Tree>
    <p:custDataLst>
      <p:tags r:id="rId1"/>
    </p:custDataLst>
    <p:extLst>
      <p:ext uri="{BB962C8B-B14F-4D97-AF65-F5344CB8AC3E}">
        <p14:creationId xmlns:p14="http://schemas.microsoft.com/office/powerpoint/2010/main" val="288633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069A1B26-0DCB-4140-9D82-AB06EE6E60BA}"/>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0632" y="76034"/>
            <a:ext cx="9870736" cy="6705931"/>
          </a:xfrm>
          <a:prstGeom prst="rect">
            <a:avLst/>
          </a:prstGeom>
          <a:ln>
            <a:solidFill>
              <a:schemeClr val="tx1"/>
            </a:solidFill>
          </a:ln>
        </p:spPr>
      </p:pic>
      <p:sp>
        <p:nvSpPr>
          <p:cNvPr id="5" name="Rectangle 4">
            <a:extLst>
              <a:ext uri="{FF2B5EF4-FFF2-40B4-BE49-F238E27FC236}">
                <a16:creationId xmlns:a16="http://schemas.microsoft.com/office/drawing/2014/main" id="{CE319BBD-8E8D-4D85-ACB1-F81256858B65}"/>
              </a:ext>
            </a:extLst>
          </p:cNvPr>
          <p:cNvSpPr/>
          <p:nvPr/>
        </p:nvSpPr>
        <p:spPr>
          <a:xfrm>
            <a:off x="1160632" y="605771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21DD5EF-0EC6-489F-99A9-4580CB44122D}"/>
              </a:ext>
            </a:extLst>
          </p:cNvPr>
          <p:cNvSpPr/>
          <p:nvPr/>
        </p:nvSpPr>
        <p:spPr>
          <a:xfrm>
            <a:off x="1160631" y="2164977"/>
            <a:ext cx="4410933" cy="3938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endParaRPr>
          </a:p>
        </p:txBody>
      </p:sp>
      <p:pic>
        <p:nvPicPr>
          <p:cNvPr id="9" name="Picture 8" descr="A screenshot of a cell phone&#10;&#10;Description automatically generated">
            <a:extLst>
              <a:ext uri="{FF2B5EF4-FFF2-40B4-BE49-F238E27FC236}">
                <a16:creationId xmlns:a16="http://schemas.microsoft.com/office/drawing/2014/main" id="{85D97161-4AB2-42C8-9062-1B8BF28DF032}"/>
              </a:ext>
            </a:extLst>
          </p:cNvPr>
          <p:cNvPicPr>
            <a:picLocks noChangeAspect="1"/>
          </p:cNvPicPr>
          <p:nvPr/>
        </p:nvPicPr>
        <p:blipFill rotWithShape="1">
          <a:blip r:embed="rId3">
            <a:extLst>
              <a:ext uri="{28A0092B-C50C-407E-A947-70E740481C1C}">
                <a14:useLocalDpi xmlns:a14="http://schemas.microsoft.com/office/drawing/2010/main" val="0"/>
              </a:ext>
            </a:extLst>
          </a:blip>
          <a:srcRect l="102" t="31515" r="57754" b="10199"/>
          <a:stretch/>
        </p:blipFill>
        <p:spPr>
          <a:xfrm>
            <a:off x="1183491" y="2194817"/>
            <a:ext cx="4159922" cy="3908612"/>
          </a:xfrm>
          <a:prstGeom prst="rect">
            <a:avLst/>
          </a:prstGeom>
          <a:ln>
            <a:noFill/>
          </a:ln>
        </p:spPr>
      </p:pic>
    </p:spTree>
    <p:custDataLst>
      <p:tags r:id="rId1"/>
    </p:custDataLst>
    <p:extLst>
      <p:ext uri="{BB962C8B-B14F-4D97-AF65-F5344CB8AC3E}">
        <p14:creationId xmlns:p14="http://schemas.microsoft.com/office/powerpoint/2010/main" val="2846006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34F26-7C21-4913-997C-384FEE367641}"/>
              </a:ext>
            </a:extLst>
          </p:cNvPr>
          <p:cNvPicPr>
            <a:picLocks noChangeAspect="1"/>
          </p:cNvPicPr>
          <p:nvPr/>
        </p:nvPicPr>
        <p:blipFill rotWithShape="1">
          <a:blip r:embed="rId3"/>
          <a:srcRect l="17107" r="16778"/>
          <a:stretch/>
        </p:blipFill>
        <p:spPr>
          <a:xfrm>
            <a:off x="2700619" y="0"/>
            <a:ext cx="6790762" cy="6825391"/>
          </a:xfrm>
          <a:prstGeom prst="rect">
            <a:avLst/>
          </a:prstGeom>
        </p:spPr>
      </p:pic>
    </p:spTree>
    <p:custDataLst>
      <p:tags r:id="rId1"/>
    </p:custDataLst>
    <p:extLst>
      <p:ext uri="{BB962C8B-B14F-4D97-AF65-F5344CB8AC3E}">
        <p14:creationId xmlns:p14="http://schemas.microsoft.com/office/powerpoint/2010/main" val="20658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34F26-7C21-4913-997C-384FEE367641}"/>
              </a:ext>
            </a:extLst>
          </p:cNvPr>
          <p:cNvPicPr>
            <a:picLocks noChangeAspect="1"/>
          </p:cNvPicPr>
          <p:nvPr/>
        </p:nvPicPr>
        <p:blipFill rotWithShape="1">
          <a:blip r:embed="rId3"/>
          <a:srcRect l="17107" r="16778"/>
          <a:stretch/>
        </p:blipFill>
        <p:spPr>
          <a:xfrm>
            <a:off x="418347" y="906237"/>
            <a:ext cx="5019926" cy="5045525"/>
          </a:xfrm>
          <a:prstGeom prst="rect">
            <a:avLst/>
          </a:prstGeom>
        </p:spPr>
      </p:pic>
      <p:pic>
        <p:nvPicPr>
          <p:cNvPr id="3" name="Picture 2">
            <a:extLst>
              <a:ext uri="{FF2B5EF4-FFF2-40B4-BE49-F238E27FC236}">
                <a16:creationId xmlns:a16="http://schemas.microsoft.com/office/drawing/2014/main" id="{286D7CEA-B917-42D0-A6A1-FFB51D730073}"/>
              </a:ext>
            </a:extLst>
          </p:cNvPr>
          <p:cNvPicPr>
            <a:picLocks noChangeAspect="1"/>
          </p:cNvPicPr>
          <p:nvPr/>
        </p:nvPicPr>
        <p:blipFill rotWithShape="1">
          <a:blip r:embed="rId4">
            <a:clrChange>
              <a:clrFrom>
                <a:srgbClr val="7A7A7A"/>
              </a:clrFrom>
              <a:clrTo>
                <a:srgbClr val="7A7A7A">
                  <a:alpha val="0"/>
                </a:srgbClr>
              </a:clrTo>
            </a:clrChange>
            <a:extLst>
              <a:ext uri="{BEBA8EAE-BF5A-486C-A8C5-ECC9F3942E4B}">
                <a14:imgProps xmlns:a14="http://schemas.microsoft.com/office/drawing/2010/main">
                  <a14:imgLayer r:embed="rId5">
                    <a14:imgEffect>
                      <a14:saturation sat="0"/>
                    </a14:imgEffect>
                  </a14:imgLayer>
                </a14:imgProps>
              </a:ext>
            </a:extLst>
          </a:blip>
          <a:srcRect l="17107" r="16778"/>
          <a:stretch/>
        </p:blipFill>
        <p:spPr>
          <a:xfrm>
            <a:off x="418347" y="906237"/>
            <a:ext cx="5019926" cy="5045525"/>
          </a:xfrm>
          <a:prstGeom prst="rect">
            <a:avLst/>
          </a:prstGeom>
        </p:spPr>
      </p:pic>
      <p:sp>
        <p:nvSpPr>
          <p:cNvPr id="7" name="Rectangle 6">
            <a:extLst>
              <a:ext uri="{FF2B5EF4-FFF2-40B4-BE49-F238E27FC236}">
                <a16:creationId xmlns:a16="http://schemas.microsoft.com/office/drawing/2014/main" id="{C010D0AD-2F80-4D44-9B27-9FE5A4D5393F}"/>
              </a:ext>
            </a:extLst>
          </p:cNvPr>
          <p:cNvSpPr/>
          <p:nvPr/>
        </p:nvSpPr>
        <p:spPr>
          <a:xfrm>
            <a:off x="5893392" y="2585972"/>
            <a:ext cx="5708742" cy="1446550"/>
          </a:xfrm>
          <a:prstGeom prst="rect">
            <a:avLst/>
          </a:prstGeom>
          <a:noFill/>
        </p:spPr>
        <p:txBody>
          <a:bodyPr wrap="none" lIns="91440" tIns="45720" rIns="91440" bIns="45720">
            <a:spAutoFit/>
          </a:bodyPr>
          <a:lstStyle/>
          <a:p>
            <a:pPr algn="ctr"/>
            <a:r>
              <a:rPr lang="en-US" sz="8800" b="1" cap="none" spc="0">
                <a:ln w="9525">
                  <a:solidFill>
                    <a:schemeClr val="bg1"/>
                  </a:solidFill>
                  <a:prstDash val="solid"/>
                </a:ln>
                <a:solidFill>
                  <a:srgbClr val="70AD47"/>
                </a:solidFill>
                <a:effectLst>
                  <a:outerShdw blurRad="12700" dist="38100" dir="2700000" algn="tl" rotWithShape="0">
                    <a:schemeClr val="accent5">
                      <a:lumMod val="60000"/>
                      <a:lumOff val="40000"/>
                    </a:schemeClr>
                  </a:outerShdw>
                </a:effectLst>
              </a:rPr>
              <a:t>Preparation</a:t>
            </a:r>
          </a:p>
        </p:txBody>
      </p:sp>
      <p:sp>
        <p:nvSpPr>
          <p:cNvPr id="5" name="Rectangle 4">
            <a:extLst>
              <a:ext uri="{FF2B5EF4-FFF2-40B4-BE49-F238E27FC236}">
                <a16:creationId xmlns:a16="http://schemas.microsoft.com/office/drawing/2014/main" id="{28BBA034-312A-4DF0-8DBD-51D1C15732CF}"/>
              </a:ext>
            </a:extLst>
          </p:cNvPr>
          <p:cNvSpPr/>
          <p:nvPr/>
        </p:nvSpPr>
        <p:spPr>
          <a:xfrm>
            <a:off x="5710581" y="4183933"/>
            <a:ext cx="6182523" cy="2308324"/>
          </a:xfrm>
          <a:prstGeom prst="rect">
            <a:avLst/>
          </a:prstGeom>
          <a:noFill/>
        </p:spPr>
        <p:txBody>
          <a:bodyPr wrap="square" lIns="91440" tIns="45720" rIns="91440" bIns="45720">
            <a:spAutoFit/>
          </a:bodyPr>
          <a:lstStyle/>
          <a:p>
            <a:pPr algn="ctr"/>
            <a:r>
              <a:rPr lang="en-US" sz="4800" b="1" cap="none" spc="0">
                <a:ln w="9525">
                  <a:solidFill>
                    <a:schemeClr val="bg1"/>
                  </a:solidFill>
                  <a:prstDash val="solid"/>
                </a:ln>
                <a:solidFill>
                  <a:srgbClr val="70AD47"/>
                </a:solidFill>
                <a:effectLst>
                  <a:outerShdw blurRad="12700" dist="38100" dir="2700000" algn="tl" rotWithShape="0">
                    <a:schemeClr val="accent5">
                      <a:lumMod val="60000"/>
                      <a:lumOff val="40000"/>
                    </a:schemeClr>
                  </a:outerShdw>
                </a:effectLst>
              </a:rPr>
              <a:t>How To Prepare Learners for this piece of Content</a:t>
            </a:r>
          </a:p>
        </p:txBody>
      </p:sp>
    </p:spTree>
    <p:custDataLst>
      <p:tags r:id="rId1"/>
    </p:custDataLst>
    <p:extLst>
      <p:ext uri="{BB962C8B-B14F-4D97-AF65-F5344CB8AC3E}">
        <p14:creationId xmlns:p14="http://schemas.microsoft.com/office/powerpoint/2010/main" val="160250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3751EA4-BA39-46E0-B43C-B715F2BAC4DC}"/>
              </a:ext>
            </a:extLst>
          </p:cNvPr>
          <p:cNvSpPr txBox="1"/>
          <p:nvPr/>
        </p:nvSpPr>
        <p:spPr>
          <a:xfrm>
            <a:off x="0" y="0"/>
            <a:ext cx="5655715" cy="584775"/>
          </a:xfrm>
          <a:prstGeom prst="rect">
            <a:avLst/>
          </a:prstGeom>
          <a:noFill/>
        </p:spPr>
        <p:txBody>
          <a:bodyPr wrap="none" rtlCol="0">
            <a:spAutoFit/>
          </a:bodyPr>
          <a:lstStyle>
            <a:defPPr>
              <a:defRPr lang="en-US"/>
            </a:defPPr>
            <a:lvl1pPr>
              <a:defRPr sz="3200" b="1">
                <a:solidFill>
                  <a:srgbClr val="7F7F7F"/>
                </a:solidFill>
              </a:defRPr>
            </a:lvl1pPr>
          </a:lstStyle>
          <a:p>
            <a:r>
              <a:rPr lang="en-GB" dirty="0"/>
              <a:t>Ideas For The Preparation Phase</a:t>
            </a:r>
          </a:p>
        </p:txBody>
      </p:sp>
      <p:sp>
        <p:nvSpPr>
          <p:cNvPr id="19" name="TextBox 18">
            <a:extLst>
              <a:ext uri="{FF2B5EF4-FFF2-40B4-BE49-F238E27FC236}">
                <a16:creationId xmlns:a16="http://schemas.microsoft.com/office/drawing/2014/main" id="{51BF2900-2965-41F8-B805-68FD16226031}"/>
              </a:ext>
            </a:extLst>
          </p:cNvPr>
          <p:cNvSpPr txBox="1"/>
          <p:nvPr/>
        </p:nvSpPr>
        <p:spPr>
          <a:xfrm>
            <a:off x="102010" y="769441"/>
            <a:ext cx="2601481" cy="400110"/>
          </a:xfrm>
          <a:prstGeom prst="rect">
            <a:avLst/>
          </a:prstGeom>
          <a:noFill/>
        </p:spPr>
        <p:txBody>
          <a:bodyPr wrap="none" rtlCol="0">
            <a:spAutoFit/>
          </a:bodyPr>
          <a:lstStyle/>
          <a:p>
            <a:r>
              <a:rPr lang="en-GB" sz="2000" b="1"/>
              <a:t>How This Will Help Me</a:t>
            </a:r>
          </a:p>
        </p:txBody>
      </p:sp>
      <p:sp>
        <p:nvSpPr>
          <p:cNvPr id="20" name="TextBox 19">
            <a:extLst>
              <a:ext uri="{FF2B5EF4-FFF2-40B4-BE49-F238E27FC236}">
                <a16:creationId xmlns:a16="http://schemas.microsoft.com/office/drawing/2014/main" id="{109EDA4C-48D8-4D4C-B52C-45A13B0F39EA}"/>
              </a:ext>
            </a:extLst>
          </p:cNvPr>
          <p:cNvSpPr txBox="1"/>
          <p:nvPr/>
        </p:nvSpPr>
        <p:spPr>
          <a:xfrm>
            <a:off x="6206087" y="769441"/>
            <a:ext cx="3344934" cy="400110"/>
          </a:xfrm>
          <a:prstGeom prst="rect">
            <a:avLst/>
          </a:prstGeom>
          <a:noFill/>
        </p:spPr>
        <p:txBody>
          <a:bodyPr wrap="square" rtlCol="0">
            <a:spAutoFit/>
          </a:bodyPr>
          <a:lstStyle/>
          <a:p>
            <a:r>
              <a:rPr lang="en-GB" sz="2000" b="1"/>
              <a:t>Pre-test</a:t>
            </a:r>
          </a:p>
        </p:txBody>
      </p:sp>
      <p:sp>
        <p:nvSpPr>
          <p:cNvPr id="21" name="TextBox 20">
            <a:extLst>
              <a:ext uri="{FF2B5EF4-FFF2-40B4-BE49-F238E27FC236}">
                <a16:creationId xmlns:a16="http://schemas.microsoft.com/office/drawing/2014/main" id="{75FC311E-7AFE-4A07-8DC8-5EA12A9EC39F}"/>
              </a:ext>
            </a:extLst>
          </p:cNvPr>
          <p:cNvSpPr txBox="1"/>
          <p:nvPr/>
        </p:nvSpPr>
        <p:spPr>
          <a:xfrm>
            <a:off x="102010" y="3715979"/>
            <a:ext cx="3344934" cy="400110"/>
          </a:xfrm>
          <a:prstGeom prst="rect">
            <a:avLst/>
          </a:prstGeom>
          <a:noFill/>
        </p:spPr>
        <p:txBody>
          <a:bodyPr wrap="square" rtlCol="0">
            <a:spAutoFit/>
          </a:bodyPr>
          <a:lstStyle/>
          <a:p>
            <a:r>
              <a:rPr lang="en-GB" sz="2000" b="1"/>
              <a:t>Prediction</a:t>
            </a:r>
          </a:p>
        </p:txBody>
      </p:sp>
      <p:sp>
        <p:nvSpPr>
          <p:cNvPr id="22" name="TextBox 21">
            <a:extLst>
              <a:ext uri="{FF2B5EF4-FFF2-40B4-BE49-F238E27FC236}">
                <a16:creationId xmlns:a16="http://schemas.microsoft.com/office/drawing/2014/main" id="{FA78E8C1-88B5-43B1-9C72-1FF766C84076}"/>
              </a:ext>
            </a:extLst>
          </p:cNvPr>
          <p:cNvSpPr txBox="1"/>
          <p:nvPr/>
        </p:nvSpPr>
        <p:spPr>
          <a:xfrm>
            <a:off x="6206087" y="3671529"/>
            <a:ext cx="3344934" cy="400110"/>
          </a:xfrm>
          <a:prstGeom prst="rect">
            <a:avLst/>
          </a:prstGeom>
          <a:noFill/>
        </p:spPr>
        <p:txBody>
          <a:bodyPr wrap="square" rtlCol="0">
            <a:spAutoFit/>
          </a:bodyPr>
          <a:lstStyle/>
          <a:p>
            <a:r>
              <a:rPr lang="en-GB" sz="2000" b="1"/>
              <a:t>Your Challenge</a:t>
            </a:r>
          </a:p>
        </p:txBody>
      </p:sp>
      <p:sp>
        <p:nvSpPr>
          <p:cNvPr id="23" name="Rectangle 22">
            <a:extLst>
              <a:ext uri="{FF2B5EF4-FFF2-40B4-BE49-F238E27FC236}">
                <a16:creationId xmlns:a16="http://schemas.microsoft.com/office/drawing/2014/main" id="{DB9EC2C7-E577-468C-860D-D91D25B9F886}"/>
              </a:ext>
            </a:extLst>
          </p:cNvPr>
          <p:cNvSpPr/>
          <p:nvPr/>
        </p:nvSpPr>
        <p:spPr>
          <a:xfrm>
            <a:off x="8267700" y="610750"/>
            <a:ext cx="3194050" cy="2666425"/>
          </a:xfrm>
          <a:prstGeom prst="rect">
            <a:avLst/>
          </a:prstGeom>
        </p:spPr>
        <p:style>
          <a:lnRef idx="2">
            <a:schemeClr val="accent1"/>
          </a:lnRef>
          <a:fillRef idx="1">
            <a:schemeClr val="lt1"/>
          </a:fillRef>
          <a:effectRef idx="0">
            <a:schemeClr val="accent1"/>
          </a:effectRef>
          <a:fontRef idx="minor">
            <a:schemeClr val="dk1"/>
          </a:fontRef>
        </p:style>
        <p:txBody>
          <a:bodyPr rtlCol="0" anchor="t" anchorCtr="0"/>
          <a:lstStyle/>
          <a:p>
            <a:r>
              <a:rPr lang="en-GB" b="1">
                <a:solidFill>
                  <a:srgbClr val="0070C0"/>
                </a:solidFill>
              </a:rPr>
              <a:t>Steps to ….</a:t>
            </a:r>
          </a:p>
          <a:p>
            <a:endParaRPr lang="en-GB" b="1">
              <a:solidFill>
                <a:srgbClr val="0070C0"/>
              </a:solidFill>
            </a:endParaRPr>
          </a:p>
          <a:p>
            <a:r>
              <a:rPr lang="en-GB"/>
              <a:t>Step 1     __________________</a:t>
            </a:r>
          </a:p>
          <a:p>
            <a:endParaRPr lang="en-GB"/>
          </a:p>
          <a:p>
            <a:r>
              <a:rPr lang="en-GB"/>
              <a:t>Step 2      __________________</a:t>
            </a:r>
          </a:p>
          <a:p>
            <a:endParaRPr lang="en-GB"/>
          </a:p>
          <a:p>
            <a:r>
              <a:rPr lang="en-GB"/>
              <a:t>Step 3      __________________</a:t>
            </a:r>
          </a:p>
          <a:p>
            <a:endParaRPr lang="en-GB"/>
          </a:p>
          <a:p>
            <a:r>
              <a:rPr lang="en-GB"/>
              <a:t>Step 4      __________________</a:t>
            </a:r>
          </a:p>
        </p:txBody>
      </p:sp>
      <p:sp>
        <p:nvSpPr>
          <p:cNvPr id="24" name="Rectangle 23">
            <a:extLst>
              <a:ext uri="{FF2B5EF4-FFF2-40B4-BE49-F238E27FC236}">
                <a16:creationId xmlns:a16="http://schemas.microsoft.com/office/drawing/2014/main" id="{AF1ADF92-A334-4241-9FBD-6E5FF7B17A91}"/>
              </a:ext>
            </a:extLst>
          </p:cNvPr>
          <p:cNvSpPr/>
          <p:nvPr/>
        </p:nvSpPr>
        <p:spPr>
          <a:xfrm>
            <a:off x="222250" y="1169551"/>
            <a:ext cx="5562600" cy="204354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26" name="Picture 25" descr="A picture containing blur&#10;&#10;Description automatically generated">
            <a:extLst>
              <a:ext uri="{FF2B5EF4-FFF2-40B4-BE49-F238E27FC236}">
                <a16:creationId xmlns:a16="http://schemas.microsoft.com/office/drawing/2014/main" id="{C0B1BF64-8A10-4301-9104-71FD184C4A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50" y="4071640"/>
            <a:ext cx="5562600" cy="2590878"/>
          </a:xfrm>
          <a:prstGeom prst="rect">
            <a:avLst/>
          </a:prstGeom>
        </p:spPr>
      </p:pic>
      <p:sp>
        <p:nvSpPr>
          <p:cNvPr id="31" name="Rectangle 30">
            <a:extLst>
              <a:ext uri="{FF2B5EF4-FFF2-40B4-BE49-F238E27FC236}">
                <a16:creationId xmlns:a16="http://schemas.microsoft.com/office/drawing/2014/main" id="{3182D8D1-0EA9-49C6-94A1-F013888A11FF}"/>
              </a:ext>
            </a:extLst>
          </p:cNvPr>
          <p:cNvSpPr/>
          <p:nvPr/>
        </p:nvSpPr>
        <p:spPr>
          <a:xfrm>
            <a:off x="6299200" y="4071639"/>
            <a:ext cx="5270500" cy="260221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30" name="Picture 29" descr="Graphical user interface&#10;&#10;Description automatically generated">
            <a:extLst>
              <a:ext uri="{FF2B5EF4-FFF2-40B4-BE49-F238E27FC236}">
                <a16:creationId xmlns:a16="http://schemas.microsoft.com/office/drawing/2014/main" id="{0342274E-7941-492A-96EE-DE8AD8F3ABF8}"/>
              </a:ext>
            </a:extLst>
          </p:cNvPr>
          <p:cNvPicPr>
            <a:picLocks noChangeAspect="1"/>
          </p:cNvPicPr>
          <p:nvPr/>
        </p:nvPicPr>
        <p:blipFill rotWithShape="1">
          <a:blip r:embed="rId5">
            <a:extLst>
              <a:ext uri="{28A0092B-C50C-407E-A947-70E740481C1C}">
                <a14:useLocalDpi xmlns:a14="http://schemas.microsoft.com/office/drawing/2010/main" val="0"/>
              </a:ext>
            </a:extLst>
          </a:blip>
          <a:srcRect l="4791"/>
          <a:stretch/>
        </p:blipFill>
        <p:spPr>
          <a:xfrm>
            <a:off x="6362700" y="4204989"/>
            <a:ext cx="2588604" cy="1871961"/>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6911DE74-B592-476E-AAD6-2DBC51A93D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5186" y="5576277"/>
            <a:ext cx="2139665" cy="887046"/>
          </a:xfrm>
          <a:prstGeom prst="rect">
            <a:avLst/>
          </a:prstGeom>
        </p:spPr>
      </p:pic>
      <p:sp>
        <p:nvSpPr>
          <p:cNvPr id="32" name="TextBox 31">
            <a:extLst>
              <a:ext uri="{FF2B5EF4-FFF2-40B4-BE49-F238E27FC236}">
                <a16:creationId xmlns:a16="http://schemas.microsoft.com/office/drawing/2014/main" id="{CD6AC00A-92B8-4650-A961-7138136954D2}"/>
              </a:ext>
            </a:extLst>
          </p:cNvPr>
          <p:cNvSpPr txBox="1"/>
          <p:nvPr/>
        </p:nvSpPr>
        <p:spPr>
          <a:xfrm>
            <a:off x="8845480" y="4153054"/>
            <a:ext cx="2724220" cy="2554545"/>
          </a:xfrm>
          <a:prstGeom prst="rect">
            <a:avLst/>
          </a:prstGeom>
          <a:noFill/>
        </p:spPr>
        <p:txBody>
          <a:bodyPr wrap="square" rtlCol="0">
            <a:spAutoFit/>
          </a:bodyPr>
          <a:lstStyle/>
          <a:p>
            <a:r>
              <a:rPr lang="en-GB" sz="2000"/>
              <a:t>You’ve been away on business and had to pay accommodation and food yourself.  You need to be reimbursed.  Your Challenge is to work out how to submit your expense claim.</a:t>
            </a:r>
          </a:p>
        </p:txBody>
      </p:sp>
    </p:spTree>
    <p:custDataLst>
      <p:tags r:id="rId1"/>
    </p:custDataLst>
    <p:extLst>
      <p:ext uri="{BB962C8B-B14F-4D97-AF65-F5344CB8AC3E}">
        <p14:creationId xmlns:p14="http://schemas.microsoft.com/office/powerpoint/2010/main" val="375254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834F26-7C21-4913-997C-384FEE367641}"/>
              </a:ext>
            </a:extLst>
          </p:cNvPr>
          <p:cNvPicPr>
            <a:picLocks noChangeAspect="1"/>
          </p:cNvPicPr>
          <p:nvPr/>
        </p:nvPicPr>
        <p:blipFill rotWithShape="1">
          <a:blip r:embed="rId3"/>
          <a:srcRect l="17107" r="16778"/>
          <a:stretch/>
        </p:blipFill>
        <p:spPr>
          <a:xfrm>
            <a:off x="418347" y="906237"/>
            <a:ext cx="5019926" cy="5045525"/>
          </a:xfrm>
          <a:prstGeom prst="rect">
            <a:avLst/>
          </a:prstGeom>
        </p:spPr>
      </p:pic>
      <p:sp>
        <p:nvSpPr>
          <p:cNvPr id="7" name="Rectangle 6">
            <a:extLst>
              <a:ext uri="{FF2B5EF4-FFF2-40B4-BE49-F238E27FC236}">
                <a16:creationId xmlns:a16="http://schemas.microsoft.com/office/drawing/2014/main" id="{C010D0AD-2F80-4D44-9B27-9FE5A4D5393F}"/>
              </a:ext>
            </a:extLst>
          </p:cNvPr>
          <p:cNvSpPr/>
          <p:nvPr/>
        </p:nvSpPr>
        <p:spPr>
          <a:xfrm>
            <a:off x="5666504" y="2585972"/>
            <a:ext cx="6162521" cy="1446550"/>
          </a:xfrm>
          <a:prstGeom prst="rect">
            <a:avLst/>
          </a:prstGeom>
          <a:noFill/>
        </p:spPr>
        <p:txBody>
          <a:bodyPr wrap="none" lIns="91440" tIns="45720" rIns="91440" bIns="45720">
            <a:spAutoFit/>
          </a:bodyPr>
          <a:lstStyle/>
          <a:p>
            <a:pPr algn="ctr"/>
            <a:r>
              <a:rPr lang="en-US" sz="8800" b="1" cap="none" spc="0">
                <a:ln w="9525">
                  <a:solidFill>
                    <a:schemeClr val="bg1"/>
                  </a:solidFill>
                  <a:prstDash val="solid"/>
                </a:ln>
                <a:solidFill>
                  <a:srgbClr val="5B9BD5"/>
                </a:solidFill>
                <a:effectLst>
                  <a:outerShdw blurRad="12700" dist="38100" dir="2700000" algn="tl" rotWithShape="0">
                    <a:schemeClr val="accent5">
                      <a:lumMod val="60000"/>
                      <a:lumOff val="40000"/>
                    </a:schemeClr>
                  </a:outerShdw>
                </a:effectLst>
              </a:rPr>
              <a:t>Presentation</a:t>
            </a:r>
          </a:p>
        </p:txBody>
      </p:sp>
      <p:pic>
        <p:nvPicPr>
          <p:cNvPr id="6" name="Picture 5">
            <a:extLst>
              <a:ext uri="{FF2B5EF4-FFF2-40B4-BE49-F238E27FC236}">
                <a16:creationId xmlns:a16="http://schemas.microsoft.com/office/drawing/2014/main" id="{56EC9ABB-DF41-4B8E-967D-7B50EC264024}"/>
              </a:ext>
            </a:extLst>
          </p:cNvPr>
          <p:cNvPicPr>
            <a:picLocks noChangeAspect="1"/>
          </p:cNvPicPr>
          <p:nvPr/>
        </p:nvPicPr>
        <p:blipFill rotWithShape="1">
          <a:blip r:embed="rId4">
            <a:clrChange>
              <a:clrFrom>
                <a:srgbClr val="A4A4A4"/>
              </a:clrFrom>
              <a:clrTo>
                <a:srgbClr val="A4A4A4">
                  <a:alpha val="0"/>
                </a:srgbClr>
              </a:clrTo>
            </a:clrChange>
            <a:extLst>
              <a:ext uri="{BEBA8EAE-BF5A-486C-A8C5-ECC9F3942E4B}">
                <a14:imgProps xmlns:a14="http://schemas.microsoft.com/office/drawing/2010/main">
                  <a14:imgLayer r:embed="rId5">
                    <a14:imgEffect>
                      <a14:colorTemperature colorTemp="4700"/>
                    </a14:imgEffect>
                    <a14:imgEffect>
                      <a14:saturation sat="0"/>
                    </a14:imgEffect>
                  </a14:imgLayer>
                </a14:imgProps>
              </a:ext>
            </a:extLst>
          </a:blip>
          <a:srcRect l="17107" r="16778"/>
          <a:stretch/>
        </p:blipFill>
        <p:spPr>
          <a:xfrm>
            <a:off x="418347" y="915399"/>
            <a:ext cx="5019926" cy="5045525"/>
          </a:xfrm>
          <a:prstGeom prst="rect">
            <a:avLst/>
          </a:prstGeom>
        </p:spPr>
      </p:pic>
      <p:sp>
        <p:nvSpPr>
          <p:cNvPr id="5" name="Rectangle 4">
            <a:extLst>
              <a:ext uri="{FF2B5EF4-FFF2-40B4-BE49-F238E27FC236}">
                <a16:creationId xmlns:a16="http://schemas.microsoft.com/office/drawing/2014/main" id="{41D0CF67-5B78-4F38-A3DD-01C67371E9EC}"/>
              </a:ext>
            </a:extLst>
          </p:cNvPr>
          <p:cNvSpPr/>
          <p:nvPr/>
        </p:nvSpPr>
        <p:spPr>
          <a:xfrm>
            <a:off x="5710581" y="4183933"/>
            <a:ext cx="6182523" cy="2308324"/>
          </a:xfrm>
          <a:prstGeom prst="rect">
            <a:avLst/>
          </a:prstGeom>
          <a:noFill/>
        </p:spPr>
        <p:txBody>
          <a:bodyPr wrap="square" lIns="91440" tIns="45720" rIns="91440" bIns="45720">
            <a:spAutoFit/>
          </a:bodyPr>
          <a:lstStyle/>
          <a:p>
            <a:pPr algn="ctr"/>
            <a:r>
              <a:rPr lang="en-US" sz="4800" b="1" cap="none" spc="0" dirty="0">
                <a:ln w="9525">
                  <a:solidFill>
                    <a:schemeClr val="bg1"/>
                  </a:solidFill>
                  <a:prstDash val="solid"/>
                </a:ln>
                <a:solidFill>
                  <a:srgbClr val="5B9BD5"/>
                </a:solidFill>
                <a:effectLst>
                  <a:outerShdw blurRad="12700" dist="38100" dir="2700000" algn="tl" rotWithShape="0">
                    <a:schemeClr val="accent5">
                      <a:lumMod val="60000"/>
                      <a:lumOff val="40000"/>
                    </a:schemeClr>
                  </a:outerShdw>
                </a:effectLst>
              </a:rPr>
              <a:t>Where you give the content (if you need to </a:t>
            </a:r>
            <a:r>
              <a:rPr lang="en-US" sz="4800" b="1" i="1" cap="none" spc="0" dirty="0">
                <a:ln w="9525">
                  <a:solidFill>
                    <a:schemeClr val="bg1"/>
                  </a:solidFill>
                  <a:prstDash val="solid"/>
                </a:ln>
                <a:solidFill>
                  <a:srgbClr val="5B9BD5"/>
                </a:solidFill>
                <a:effectLst>
                  <a:outerShdw blurRad="12700" dist="38100" dir="2700000" algn="tl" rotWithShape="0">
                    <a:schemeClr val="accent5">
                      <a:lumMod val="60000"/>
                      <a:lumOff val="40000"/>
                    </a:schemeClr>
                  </a:outerShdw>
                </a:effectLst>
              </a:rPr>
              <a:t>give</a:t>
            </a:r>
            <a:r>
              <a:rPr lang="en-US" sz="4800" b="1" cap="none" spc="0" dirty="0">
                <a:ln w="9525">
                  <a:solidFill>
                    <a:schemeClr val="bg1"/>
                  </a:solidFill>
                  <a:prstDash val="solid"/>
                </a:ln>
                <a:solidFill>
                  <a:srgbClr val="5B9BD5"/>
                </a:solidFill>
                <a:effectLst>
                  <a:outerShdw blurRad="12700" dist="38100" dir="2700000" algn="tl" rotWithShape="0">
                    <a:schemeClr val="accent5">
                      <a:lumMod val="60000"/>
                      <a:lumOff val="40000"/>
                    </a:schemeClr>
                  </a:outerShdw>
                </a:effectLst>
              </a:rPr>
              <a:t> content)</a:t>
            </a:r>
          </a:p>
        </p:txBody>
      </p:sp>
    </p:spTree>
    <p:custDataLst>
      <p:tags r:id="rId1"/>
    </p:custDataLst>
    <p:extLst>
      <p:ext uri="{BB962C8B-B14F-4D97-AF65-F5344CB8AC3E}">
        <p14:creationId xmlns:p14="http://schemas.microsoft.com/office/powerpoint/2010/main" val="344719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3751EA4-BA39-46E0-B43C-B715F2BAC4DC}"/>
              </a:ext>
            </a:extLst>
          </p:cNvPr>
          <p:cNvSpPr txBox="1"/>
          <p:nvPr/>
        </p:nvSpPr>
        <p:spPr>
          <a:xfrm>
            <a:off x="0" y="0"/>
            <a:ext cx="5822043" cy="584775"/>
          </a:xfrm>
          <a:prstGeom prst="rect">
            <a:avLst/>
          </a:prstGeom>
          <a:noFill/>
        </p:spPr>
        <p:txBody>
          <a:bodyPr wrap="none" rtlCol="0">
            <a:spAutoFit/>
          </a:bodyPr>
          <a:lstStyle>
            <a:defPPr>
              <a:defRPr lang="en-US"/>
            </a:defPPr>
            <a:lvl1pPr>
              <a:defRPr sz="3200" b="1">
                <a:solidFill>
                  <a:srgbClr val="7F7F7F"/>
                </a:solidFill>
              </a:defRPr>
            </a:lvl1pPr>
          </a:lstStyle>
          <a:p>
            <a:r>
              <a:rPr lang="en-GB" dirty="0"/>
              <a:t>Ideas For The Presentation Phase</a:t>
            </a:r>
          </a:p>
        </p:txBody>
      </p:sp>
      <p:sp>
        <p:nvSpPr>
          <p:cNvPr id="19" name="TextBox 18">
            <a:extLst>
              <a:ext uri="{FF2B5EF4-FFF2-40B4-BE49-F238E27FC236}">
                <a16:creationId xmlns:a16="http://schemas.microsoft.com/office/drawing/2014/main" id="{51BF2900-2965-41F8-B805-68FD16226031}"/>
              </a:ext>
            </a:extLst>
          </p:cNvPr>
          <p:cNvSpPr txBox="1"/>
          <p:nvPr/>
        </p:nvSpPr>
        <p:spPr>
          <a:xfrm>
            <a:off x="102010" y="769441"/>
            <a:ext cx="3994620" cy="400110"/>
          </a:xfrm>
          <a:prstGeom prst="rect">
            <a:avLst/>
          </a:prstGeom>
          <a:noFill/>
        </p:spPr>
        <p:txBody>
          <a:bodyPr wrap="none" rtlCol="0">
            <a:spAutoFit/>
          </a:bodyPr>
          <a:lstStyle/>
          <a:p>
            <a:r>
              <a:rPr lang="en-GB" sz="2000" b="1"/>
              <a:t>How Would You Design The Screen?</a:t>
            </a:r>
          </a:p>
        </p:txBody>
      </p:sp>
      <p:sp>
        <p:nvSpPr>
          <p:cNvPr id="20" name="TextBox 19">
            <a:extLst>
              <a:ext uri="{FF2B5EF4-FFF2-40B4-BE49-F238E27FC236}">
                <a16:creationId xmlns:a16="http://schemas.microsoft.com/office/drawing/2014/main" id="{109EDA4C-48D8-4D4C-B52C-45A13B0F39EA}"/>
              </a:ext>
            </a:extLst>
          </p:cNvPr>
          <p:cNvSpPr txBox="1"/>
          <p:nvPr/>
        </p:nvSpPr>
        <p:spPr>
          <a:xfrm>
            <a:off x="6206087" y="769441"/>
            <a:ext cx="3344934" cy="400110"/>
          </a:xfrm>
          <a:prstGeom prst="rect">
            <a:avLst/>
          </a:prstGeom>
          <a:noFill/>
        </p:spPr>
        <p:txBody>
          <a:bodyPr wrap="square" rtlCol="0">
            <a:spAutoFit/>
          </a:bodyPr>
          <a:lstStyle/>
          <a:p>
            <a:r>
              <a:rPr lang="en-GB" sz="2000" b="1"/>
              <a:t>Make Notes During Lecture</a:t>
            </a:r>
          </a:p>
        </p:txBody>
      </p:sp>
      <p:sp>
        <p:nvSpPr>
          <p:cNvPr id="21" name="TextBox 20">
            <a:extLst>
              <a:ext uri="{FF2B5EF4-FFF2-40B4-BE49-F238E27FC236}">
                <a16:creationId xmlns:a16="http://schemas.microsoft.com/office/drawing/2014/main" id="{75FC311E-7AFE-4A07-8DC8-5EA12A9EC39F}"/>
              </a:ext>
            </a:extLst>
          </p:cNvPr>
          <p:cNvSpPr txBox="1"/>
          <p:nvPr/>
        </p:nvSpPr>
        <p:spPr>
          <a:xfrm>
            <a:off x="102010" y="3715979"/>
            <a:ext cx="3344934" cy="400110"/>
          </a:xfrm>
          <a:prstGeom prst="rect">
            <a:avLst/>
          </a:prstGeom>
          <a:noFill/>
        </p:spPr>
        <p:txBody>
          <a:bodyPr wrap="square" rtlCol="0">
            <a:spAutoFit/>
          </a:bodyPr>
          <a:lstStyle/>
          <a:p>
            <a:r>
              <a:rPr lang="en-GB" sz="2000" b="1"/>
              <a:t>Learners Do Research</a:t>
            </a:r>
          </a:p>
        </p:txBody>
      </p:sp>
      <p:sp>
        <p:nvSpPr>
          <p:cNvPr id="22" name="TextBox 21">
            <a:extLst>
              <a:ext uri="{FF2B5EF4-FFF2-40B4-BE49-F238E27FC236}">
                <a16:creationId xmlns:a16="http://schemas.microsoft.com/office/drawing/2014/main" id="{FA78E8C1-88B5-43B1-9C72-1FF766C84076}"/>
              </a:ext>
            </a:extLst>
          </p:cNvPr>
          <p:cNvSpPr txBox="1"/>
          <p:nvPr/>
        </p:nvSpPr>
        <p:spPr>
          <a:xfrm>
            <a:off x="6206087" y="3671529"/>
            <a:ext cx="3344934" cy="400110"/>
          </a:xfrm>
          <a:prstGeom prst="rect">
            <a:avLst/>
          </a:prstGeom>
          <a:noFill/>
        </p:spPr>
        <p:txBody>
          <a:bodyPr wrap="square" rtlCol="0">
            <a:spAutoFit/>
          </a:bodyPr>
          <a:lstStyle/>
          <a:p>
            <a:r>
              <a:rPr lang="en-GB" sz="2000" b="1"/>
              <a:t>Video With Task</a:t>
            </a:r>
          </a:p>
        </p:txBody>
      </p:sp>
      <p:grpSp>
        <p:nvGrpSpPr>
          <p:cNvPr id="9" name="Group 8">
            <a:extLst>
              <a:ext uri="{FF2B5EF4-FFF2-40B4-BE49-F238E27FC236}">
                <a16:creationId xmlns:a16="http://schemas.microsoft.com/office/drawing/2014/main" id="{88754151-D900-489F-B8EC-FB3D3A8DD154}"/>
              </a:ext>
            </a:extLst>
          </p:cNvPr>
          <p:cNvGrpSpPr/>
          <p:nvPr/>
        </p:nvGrpSpPr>
        <p:grpSpPr>
          <a:xfrm>
            <a:off x="1573222" y="1186590"/>
            <a:ext cx="2675598" cy="2203127"/>
            <a:chOff x="1756602" y="1169551"/>
            <a:chExt cx="2579010" cy="2055042"/>
          </a:xfrm>
        </p:grpSpPr>
        <p:pic>
          <p:nvPicPr>
            <p:cNvPr id="3" name="Graphic 2" descr="Laptop with solid fill">
              <a:extLst>
                <a:ext uri="{FF2B5EF4-FFF2-40B4-BE49-F238E27FC236}">
                  <a16:creationId xmlns:a16="http://schemas.microsoft.com/office/drawing/2014/main" id="{89822062-3EAB-4418-A3F2-B1DE42C4A3A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4877" b="13844"/>
            <a:stretch/>
          </p:blipFill>
          <p:spPr>
            <a:xfrm>
              <a:off x="1756602" y="1169551"/>
              <a:ext cx="2579010" cy="2055042"/>
            </a:xfrm>
            <a:prstGeom prst="rect">
              <a:avLst/>
            </a:prstGeom>
          </p:spPr>
        </p:pic>
        <p:sp>
          <p:nvSpPr>
            <p:cNvPr id="7" name="Rectangle 6">
              <a:extLst>
                <a:ext uri="{FF2B5EF4-FFF2-40B4-BE49-F238E27FC236}">
                  <a16:creationId xmlns:a16="http://schemas.microsoft.com/office/drawing/2014/main" id="{A40A5C8A-4B5B-485A-97A2-41906E23F571}"/>
                </a:ext>
              </a:extLst>
            </p:cNvPr>
            <p:cNvSpPr/>
            <p:nvPr/>
          </p:nvSpPr>
          <p:spPr>
            <a:xfrm>
              <a:off x="2855913" y="1681163"/>
              <a:ext cx="363537" cy="87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DEA935F-654D-46F0-B819-6438DE63BD8B}"/>
                </a:ext>
              </a:extLst>
            </p:cNvPr>
            <p:cNvSpPr/>
            <p:nvPr/>
          </p:nvSpPr>
          <p:spPr>
            <a:xfrm>
              <a:off x="2855913" y="1833563"/>
              <a:ext cx="363537" cy="87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66533FD-4E2E-4AB6-B3F3-886BE9D1939E}"/>
                </a:ext>
              </a:extLst>
            </p:cNvPr>
            <p:cNvSpPr/>
            <p:nvPr/>
          </p:nvSpPr>
          <p:spPr>
            <a:xfrm>
              <a:off x="2855913" y="1985963"/>
              <a:ext cx="363537" cy="87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7A0A698-FCDC-499F-A708-D9CF45C1A217}"/>
                </a:ext>
              </a:extLst>
            </p:cNvPr>
            <p:cNvSpPr/>
            <p:nvPr/>
          </p:nvSpPr>
          <p:spPr>
            <a:xfrm>
              <a:off x="2855913" y="2138363"/>
              <a:ext cx="363537" cy="87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800A74F-3C75-44A8-8045-F21CA5D2E360}"/>
                </a:ext>
              </a:extLst>
            </p:cNvPr>
            <p:cNvSpPr/>
            <p:nvPr/>
          </p:nvSpPr>
          <p:spPr>
            <a:xfrm>
              <a:off x="2855913" y="2290763"/>
              <a:ext cx="363537" cy="87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A7A41C6-452F-4A0C-A87F-8EDCD82FD1A9}"/>
                </a:ext>
              </a:extLst>
            </p:cNvPr>
            <p:cNvSpPr txBox="1"/>
            <p:nvPr/>
          </p:nvSpPr>
          <p:spPr>
            <a:xfrm>
              <a:off x="2354153" y="1644651"/>
              <a:ext cx="284052" cy="153888"/>
            </a:xfrm>
            <a:prstGeom prst="rect">
              <a:avLst/>
            </a:prstGeom>
            <a:noFill/>
          </p:spPr>
          <p:txBody>
            <a:bodyPr wrap="none" rtlCol="0">
              <a:spAutoFit/>
            </a:bodyPr>
            <a:lstStyle/>
            <a:p>
              <a:r>
                <a:rPr lang="en-GB" sz="400" b="1"/>
                <a:t>Date</a:t>
              </a:r>
              <a:endParaRPr lang="en-GB" sz="300" b="1"/>
            </a:p>
          </p:txBody>
        </p:sp>
        <p:sp>
          <p:nvSpPr>
            <p:cNvPr id="34" name="TextBox 33">
              <a:extLst>
                <a:ext uri="{FF2B5EF4-FFF2-40B4-BE49-F238E27FC236}">
                  <a16:creationId xmlns:a16="http://schemas.microsoft.com/office/drawing/2014/main" id="{F15A4794-8B82-473D-A36F-54ED1D5ABC02}"/>
                </a:ext>
              </a:extLst>
            </p:cNvPr>
            <p:cNvSpPr txBox="1"/>
            <p:nvPr/>
          </p:nvSpPr>
          <p:spPr>
            <a:xfrm>
              <a:off x="2279650" y="1507049"/>
              <a:ext cx="482824" cy="153888"/>
            </a:xfrm>
            <a:prstGeom prst="rect">
              <a:avLst/>
            </a:prstGeom>
            <a:noFill/>
          </p:spPr>
          <p:txBody>
            <a:bodyPr wrap="none" rtlCol="0">
              <a:spAutoFit/>
            </a:bodyPr>
            <a:lstStyle/>
            <a:p>
              <a:r>
                <a:rPr lang="en-GB" sz="400" b="1">
                  <a:solidFill>
                    <a:srgbClr val="0070C0"/>
                  </a:solidFill>
                </a:rPr>
                <a:t>Expense Form</a:t>
              </a:r>
              <a:endParaRPr lang="en-GB" sz="300" b="1">
                <a:solidFill>
                  <a:srgbClr val="0070C0"/>
                </a:solidFill>
              </a:endParaRPr>
            </a:p>
          </p:txBody>
        </p:sp>
        <p:sp>
          <p:nvSpPr>
            <p:cNvPr id="35" name="TextBox 34">
              <a:extLst>
                <a:ext uri="{FF2B5EF4-FFF2-40B4-BE49-F238E27FC236}">
                  <a16:creationId xmlns:a16="http://schemas.microsoft.com/office/drawing/2014/main" id="{27774F1F-F29A-4A4D-9786-E3FC55939483}"/>
                </a:ext>
              </a:extLst>
            </p:cNvPr>
            <p:cNvSpPr txBox="1"/>
            <p:nvPr/>
          </p:nvSpPr>
          <p:spPr>
            <a:xfrm>
              <a:off x="2354153" y="1798133"/>
              <a:ext cx="474810" cy="153888"/>
            </a:xfrm>
            <a:prstGeom prst="rect">
              <a:avLst/>
            </a:prstGeom>
            <a:noFill/>
          </p:spPr>
          <p:txBody>
            <a:bodyPr wrap="none" rtlCol="0">
              <a:spAutoFit/>
            </a:bodyPr>
            <a:lstStyle/>
            <a:p>
              <a:r>
                <a:rPr lang="en-GB" sz="400" b="1"/>
                <a:t>Expense Type</a:t>
              </a:r>
              <a:endParaRPr lang="en-GB" sz="300" b="1"/>
            </a:p>
          </p:txBody>
        </p:sp>
        <p:sp>
          <p:nvSpPr>
            <p:cNvPr id="36" name="TextBox 35">
              <a:extLst>
                <a:ext uri="{FF2B5EF4-FFF2-40B4-BE49-F238E27FC236}">
                  <a16:creationId xmlns:a16="http://schemas.microsoft.com/office/drawing/2014/main" id="{9D70CCF1-3E04-4205-8233-7FDA06AE73DE}"/>
                </a:ext>
              </a:extLst>
            </p:cNvPr>
            <p:cNvSpPr txBox="1"/>
            <p:nvPr/>
          </p:nvSpPr>
          <p:spPr>
            <a:xfrm>
              <a:off x="2354153" y="1949451"/>
              <a:ext cx="356188" cy="153888"/>
            </a:xfrm>
            <a:prstGeom prst="rect">
              <a:avLst/>
            </a:prstGeom>
            <a:noFill/>
          </p:spPr>
          <p:txBody>
            <a:bodyPr wrap="none" rtlCol="0">
              <a:spAutoFit/>
            </a:bodyPr>
            <a:lstStyle/>
            <a:p>
              <a:r>
                <a:rPr lang="en-GB" sz="400" b="1"/>
                <a:t>Amount</a:t>
              </a:r>
              <a:endParaRPr lang="en-GB" sz="300" b="1"/>
            </a:p>
          </p:txBody>
        </p:sp>
        <p:sp>
          <p:nvSpPr>
            <p:cNvPr id="37" name="TextBox 36">
              <a:extLst>
                <a:ext uri="{FF2B5EF4-FFF2-40B4-BE49-F238E27FC236}">
                  <a16:creationId xmlns:a16="http://schemas.microsoft.com/office/drawing/2014/main" id="{DB3F94BF-8700-441D-B656-767A0493C3B2}"/>
                </a:ext>
              </a:extLst>
            </p:cNvPr>
            <p:cNvSpPr txBox="1"/>
            <p:nvPr/>
          </p:nvSpPr>
          <p:spPr>
            <a:xfrm>
              <a:off x="2354153" y="2093413"/>
              <a:ext cx="479618" cy="153888"/>
            </a:xfrm>
            <a:prstGeom prst="rect">
              <a:avLst/>
            </a:prstGeom>
            <a:noFill/>
          </p:spPr>
          <p:txBody>
            <a:bodyPr wrap="none" rtlCol="0">
              <a:spAutoFit/>
            </a:bodyPr>
            <a:lstStyle/>
            <a:p>
              <a:r>
                <a:rPr lang="en-GB" sz="400" b="1"/>
                <a:t>Expense Code</a:t>
              </a:r>
              <a:endParaRPr lang="en-GB" sz="300" b="1"/>
            </a:p>
          </p:txBody>
        </p:sp>
        <p:sp>
          <p:nvSpPr>
            <p:cNvPr id="38" name="TextBox 37">
              <a:extLst>
                <a:ext uri="{FF2B5EF4-FFF2-40B4-BE49-F238E27FC236}">
                  <a16:creationId xmlns:a16="http://schemas.microsoft.com/office/drawing/2014/main" id="{268D23C1-56F8-4A66-8F0D-9773F0564B6E}"/>
                </a:ext>
              </a:extLst>
            </p:cNvPr>
            <p:cNvSpPr txBox="1"/>
            <p:nvPr/>
          </p:nvSpPr>
          <p:spPr>
            <a:xfrm>
              <a:off x="2354153" y="2259861"/>
              <a:ext cx="263214" cy="153888"/>
            </a:xfrm>
            <a:prstGeom prst="rect">
              <a:avLst/>
            </a:prstGeom>
            <a:noFill/>
          </p:spPr>
          <p:txBody>
            <a:bodyPr wrap="none" rtlCol="0">
              <a:spAutoFit/>
            </a:bodyPr>
            <a:lstStyle/>
            <a:p>
              <a:r>
                <a:rPr lang="en-GB" sz="400" b="1"/>
                <a:t>REF</a:t>
              </a:r>
              <a:endParaRPr lang="en-GB" sz="300" b="1"/>
            </a:p>
          </p:txBody>
        </p:sp>
      </p:grpSp>
      <p:pic>
        <p:nvPicPr>
          <p:cNvPr id="12" name="Picture 11" descr="A group of people sitting around a table&#10;&#10;Description automatically generated with medium confidence">
            <a:extLst>
              <a:ext uri="{FF2B5EF4-FFF2-40B4-BE49-F238E27FC236}">
                <a16:creationId xmlns:a16="http://schemas.microsoft.com/office/drawing/2014/main" id="{49F4A051-B619-4AD5-B304-F6498777489C}"/>
              </a:ext>
            </a:extLst>
          </p:cNvPr>
          <p:cNvPicPr>
            <a:picLocks noChangeAspect="1"/>
          </p:cNvPicPr>
          <p:nvPr/>
        </p:nvPicPr>
        <p:blipFill rotWithShape="1">
          <a:blip r:embed="rId6">
            <a:extLst>
              <a:ext uri="{28A0092B-C50C-407E-A947-70E740481C1C}">
                <a14:useLocalDpi xmlns:a14="http://schemas.microsoft.com/office/drawing/2010/main" val="0"/>
              </a:ext>
            </a:extLst>
          </a:blip>
          <a:srcRect b="22008"/>
          <a:stretch/>
        </p:blipFill>
        <p:spPr>
          <a:xfrm>
            <a:off x="7541053" y="1192687"/>
            <a:ext cx="3267041" cy="2065976"/>
          </a:xfrm>
          <a:prstGeom prst="rect">
            <a:avLst/>
          </a:prstGeom>
        </p:spPr>
      </p:pic>
      <p:pic>
        <p:nvPicPr>
          <p:cNvPr id="16" name="Picture 15" descr="Diagram, text&#10;&#10;Description automatically generated">
            <a:extLst>
              <a:ext uri="{FF2B5EF4-FFF2-40B4-BE49-F238E27FC236}">
                <a16:creationId xmlns:a16="http://schemas.microsoft.com/office/drawing/2014/main" id="{6F6795E7-7A71-4F4A-AC11-D80B910EDB3C}"/>
              </a:ext>
            </a:extLst>
          </p:cNvPr>
          <p:cNvPicPr>
            <a:picLocks noChangeAspect="1"/>
          </p:cNvPicPr>
          <p:nvPr/>
        </p:nvPicPr>
        <p:blipFill rotWithShape="1">
          <a:blip r:embed="rId7">
            <a:extLst>
              <a:ext uri="{28A0092B-C50C-407E-A947-70E740481C1C}">
                <a14:useLocalDpi xmlns:a14="http://schemas.microsoft.com/office/drawing/2010/main" val="0"/>
              </a:ext>
            </a:extLst>
          </a:blip>
          <a:srcRect r="5249"/>
          <a:stretch/>
        </p:blipFill>
        <p:spPr>
          <a:xfrm>
            <a:off x="1161935" y="4116089"/>
            <a:ext cx="3480690" cy="2648594"/>
          </a:xfrm>
          <a:prstGeom prst="rect">
            <a:avLst/>
          </a:prstGeom>
        </p:spPr>
      </p:pic>
      <p:pic>
        <p:nvPicPr>
          <p:cNvPr id="18" name="Picture 17" descr="A red and white logo&#10;&#10;Description automatically generated with low confidence">
            <a:extLst>
              <a:ext uri="{FF2B5EF4-FFF2-40B4-BE49-F238E27FC236}">
                <a16:creationId xmlns:a16="http://schemas.microsoft.com/office/drawing/2014/main" id="{963F487E-F3C6-4480-ADAD-BCEE253BD3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4571" y="4484505"/>
            <a:ext cx="3802221" cy="1610431"/>
          </a:xfrm>
          <a:prstGeom prst="rect">
            <a:avLst/>
          </a:prstGeom>
        </p:spPr>
      </p:pic>
    </p:spTree>
    <p:custDataLst>
      <p:tags r:id="rId1"/>
    </p:custDataLst>
    <p:extLst>
      <p:ext uri="{BB962C8B-B14F-4D97-AF65-F5344CB8AC3E}">
        <p14:creationId xmlns:p14="http://schemas.microsoft.com/office/powerpoint/2010/main" val="11333592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320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457</Words>
  <Application>Microsoft Office PowerPoint</Application>
  <PresentationFormat>Widescreen</PresentationFormat>
  <Paragraphs>80</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Segoe Script</vt:lpstr>
      <vt:lpstr>Stencil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 Gibson</cp:lastModifiedBy>
  <cp:revision>3</cp:revision>
  <dcterms:created xsi:type="dcterms:W3CDTF">2020-04-24T13:06:21Z</dcterms:created>
  <dcterms:modified xsi:type="dcterms:W3CDTF">2023-06-02T13:23:07Z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ECEB84AB-F6F0-4530-8DC0-B7269711EF32</vt:lpwstr>
  </property>
  <property fmtid="{D5CDD505-2E9C-101B-9397-08002B2CF9AE}" pid="3" name="ArticulatePath">
    <vt:lpwstr>https://eurekatp-my.sharepoint.com/personal/david_eureka-tp_com/Documents/_Workshop/Transform - 5 days virtual workshop/Starting 7 June 2021/Day 5/Day 5 - Learning Cycle - Main Content</vt:lpwstr>
  </property>
</Properties>
</file>