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66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61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E8E0C-D55D-27DF-8066-65792AB3C4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3187" y="1199687"/>
            <a:ext cx="2522807" cy="399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BCF2161-5C41-DCCC-8BD7-67A947F4AF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01201" y="4006192"/>
            <a:ext cx="2522807" cy="399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79B1635-95FF-EECE-B5D5-9CBF2252E6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17432" y="4006192"/>
            <a:ext cx="2522807" cy="399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DA5B44F-BA61-2219-63D4-B740002710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01" y="1199687"/>
            <a:ext cx="2522807" cy="399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6C59973-2DEF-A4ED-CC6F-1893B95698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17432" y="1199687"/>
            <a:ext cx="2522807" cy="399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87743C2-D438-D93E-2AF5-C77958B015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3187" y="4006192"/>
            <a:ext cx="2522807" cy="399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210820D-6B51-1A3F-71A9-322EE83087D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03187" y="1713156"/>
            <a:ext cx="2522807" cy="2202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7D3D51E-DAFF-47EB-6AF5-82AD2C35FA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17432" y="1713156"/>
            <a:ext cx="2522807" cy="2202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0C47548-8753-A62E-0397-04BB24BBCE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01201" y="1713156"/>
            <a:ext cx="2522807" cy="2202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124C28-193A-57FC-6CEB-3C18C37120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03187" y="4533726"/>
            <a:ext cx="2522807" cy="2202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7F39370C-4A05-42FD-8D88-61440E05FF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17432" y="4533726"/>
            <a:ext cx="2522807" cy="2202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E1473F2-16FC-1CF3-D959-7D1D8819550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601201" y="4533726"/>
            <a:ext cx="2522807" cy="2202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4D72878-FFA4-0F76-180E-8EB5AD8F7DC3}"/>
              </a:ext>
            </a:extLst>
          </p:cNvPr>
          <p:cNvCxnSpPr>
            <a:cxnSpLocks/>
          </p:cNvCxnSpPr>
          <p:nvPr userDrawn="1"/>
        </p:nvCxnSpPr>
        <p:spPr>
          <a:xfrm>
            <a:off x="4403187" y="1599029"/>
            <a:ext cx="2522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567403-116D-52B9-7408-8C4D574FD46A}"/>
              </a:ext>
            </a:extLst>
          </p:cNvPr>
          <p:cNvCxnSpPr>
            <a:cxnSpLocks/>
          </p:cNvCxnSpPr>
          <p:nvPr userDrawn="1"/>
        </p:nvCxnSpPr>
        <p:spPr>
          <a:xfrm>
            <a:off x="7017432" y="1599029"/>
            <a:ext cx="2522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98ED4A-69BA-4BA9-1419-DD2F9DF6FF26}"/>
              </a:ext>
            </a:extLst>
          </p:cNvPr>
          <p:cNvCxnSpPr>
            <a:cxnSpLocks/>
          </p:cNvCxnSpPr>
          <p:nvPr userDrawn="1"/>
        </p:nvCxnSpPr>
        <p:spPr>
          <a:xfrm>
            <a:off x="9601201" y="1599029"/>
            <a:ext cx="2522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5CC6B5-EBE7-C4FE-3845-2B493DA68210}"/>
              </a:ext>
            </a:extLst>
          </p:cNvPr>
          <p:cNvCxnSpPr>
            <a:cxnSpLocks/>
          </p:cNvCxnSpPr>
          <p:nvPr userDrawn="1"/>
        </p:nvCxnSpPr>
        <p:spPr>
          <a:xfrm>
            <a:off x="9601201" y="4405534"/>
            <a:ext cx="2522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019EDCB-66E1-D249-6C92-CC1A8D719383}"/>
              </a:ext>
            </a:extLst>
          </p:cNvPr>
          <p:cNvCxnSpPr>
            <a:cxnSpLocks/>
          </p:cNvCxnSpPr>
          <p:nvPr userDrawn="1"/>
        </p:nvCxnSpPr>
        <p:spPr>
          <a:xfrm>
            <a:off x="7017432" y="4405534"/>
            <a:ext cx="2522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EC398A-EC72-3146-ED30-6BC662F01AAD}"/>
              </a:ext>
            </a:extLst>
          </p:cNvPr>
          <p:cNvCxnSpPr>
            <a:cxnSpLocks/>
          </p:cNvCxnSpPr>
          <p:nvPr userDrawn="1"/>
        </p:nvCxnSpPr>
        <p:spPr>
          <a:xfrm>
            <a:off x="4403187" y="4405534"/>
            <a:ext cx="2522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30326230-18A2-3A29-32DF-AFDDCC2C1EC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992" y="1713156"/>
            <a:ext cx="4243757" cy="50229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GB" dirty="0"/>
              <a:t>Click to add your notes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68593D8-63AF-907C-D7BB-7554CFA476E2}"/>
              </a:ext>
            </a:extLst>
          </p:cNvPr>
          <p:cNvCxnSpPr>
            <a:cxnSpLocks/>
          </p:cNvCxnSpPr>
          <p:nvPr userDrawn="1"/>
        </p:nvCxnSpPr>
        <p:spPr>
          <a:xfrm>
            <a:off x="67992" y="1603473"/>
            <a:ext cx="42437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38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2FEB0D2-9F81-49C9-6839-069E4F586632}"/>
              </a:ext>
            </a:extLst>
          </p:cNvPr>
          <p:cNvSpPr txBox="1"/>
          <p:nvPr userDrawn="1"/>
        </p:nvSpPr>
        <p:spPr>
          <a:xfrm>
            <a:off x="9620066" y="168437"/>
            <a:ext cx="1949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CCD8F2"/>
                </a:solidFill>
              </a:rPr>
              <a:t>Eureka Training Community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66845D-707D-5156-2525-B81319417E2E}"/>
              </a:ext>
            </a:extLst>
          </p:cNvPr>
          <p:cNvSpPr txBox="1"/>
          <p:nvPr userDrawn="1"/>
        </p:nvSpPr>
        <p:spPr>
          <a:xfrm>
            <a:off x="909349" y="115367"/>
            <a:ext cx="7622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i="0" dirty="0">
                <a:solidFill>
                  <a:srgbClr val="2646BE"/>
                </a:solidFill>
                <a:effectLst/>
                <a:latin typeface="+mn-lt"/>
              </a:rPr>
              <a:t>MS Teams Whiteboard Just Got Better!</a:t>
            </a:r>
          </a:p>
        </p:txBody>
      </p:sp>
      <p:pic>
        <p:nvPicPr>
          <p:cNvPr id="9" name="Picture 8" descr="A blue square with a pen and a blue background&#10;&#10;Description automatically generated">
            <a:extLst>
              <a:ext uri="{FF2B5EF4-FFF2-40B4-BE49-F238E27FC236}">
                <a16:creationId xmlns:a16="http://schemas.microsoft.com/office/drawing/2014/main" id="{9B60DFF1-9E18-D416-500F-85DBF8EE10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" y="0"/>
            <a:ext cx="902916" cy="877066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A713555E-BEF0-72AA-6724-A0C63E8EB9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189" y="0"/>
            <a:ext cx="548648" cy="54391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ED88D2-8867-207C-97F9-D90BA1E80633}"/>
              </a:ext>
            </a:extLst>
          </p:cNvPr>
          <p:cNvSpPr/>
          <p:nvPr userDrawn="1"/>
        </p:nvSpPr>
        <p:spPr>
          <a:xfrm>
            <a:off x="70339" y="1179911"/>
            <a:ext cx="4246195" cy="5552049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51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BD8C62-EFE6-ABB9-68FE-C99ABB2BDF70}"/>
              </a:ext>
            </a:extLst>
          </p:cNvPr>
          <p:cNvSpPr/>
          <p:nvPr userDrawn="1"/>
        </p:nvSpPr>
        <p:spPr>
          <a:xfrm>
            <a:off x="4405634" y="1179910"/>
            <a:ext cx="2518116" cy="2736000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9CD6D-5F56-9FF0-F997-FED96C1E48BF}"/>
              </a:ext>
            </a:extLst>
          </p:cNvPr>
          <p:cNvSpPr/>
          <p:nvPr userDrawn="1"/>
        </p:nvSpPr>
        <p:spPr>
          <a:xfrm>
            <a:off x="7012850" y="1179910"/>
            <a:ext cx="2518116" cy="2736000"/>
          </a:xfrm>
          <a:prstGeom prst="rect">
            <a:avLst/>
          </a:prstGeom>
          <a:gradFill>
            <a:gsLst>
              <a:gs pos="0">
                <a:schemeClr val="accent3">
                  <a:satMod val="105000"/>
                  <a:tint val="67000"/>
                  <a:lumMod val="92000"/>
                  <a:lumOff val="8000"/>
                  <a:alpha val="50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2B5B65-59BF-A627-3379-CC48734DFE02}"/>
              </a:ext>
            </a:extLst>
          </p:cNvPr>
          <p:cNvSpPr/>
          <p:nvPr userDrawn="1"/>
        </p:nvSpPr>
        <p:spPr>
          <a:xfrm>
            <a:off x="9620066" y="1179910"/>
            <a:ext cx="2518116" cy="2736000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111334-170D-2D6E-D7CE-EFDA0E29E98F}"/>
              </a:ext>
            </a:extLst>
          </p:cNvPr>
          <p:cNvSpPr/>
          <p:nvPr userDrawn="1"/>
        </p:nvSpPr>
        <p:spPr>
          <a:xfrm>
            <a:off x="4405634" y="3995960"/>
            <a:ext cx="2518116" cy="2736000"/>
          </a:xfrm>
          <a:prstGeom prst="rect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0D9F10D-5F15-36BE-42F1-1255EE7DFD46}"/>
              </a:ext>
            </a:extLst>
          </p:cNvPr>
          <p:cNvSpPr/>
          <p:nvPr userDrawn="1"/>
        </p:nvSpPr>
        <p:spPr>
          <a:xfrm>
            <a:off x="9620066" y="3995960"/>
            <a:ext cx="2518116" cy="2736000"/>
          </a:xfrm>
          <a:prstGeom prst="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DCE341-ED82-FAD9-CBD4-AC368D1D142B}"/>
              </a:ext>
            </a:extLst>
          </p:cNvPr>
          <p:cNvSpPr/>
          <p:nvPr userDrawn="1"/>
        </p:nvSpPr>
        <p:spPr>
          <a:xfrm>
            <a:off x="7012850" y="3995960"/>
            <a:ext cx="2518116" cy="2736000"/>
          </a:xfrm>
          <a:prstGeom prst="rect">
            <a:avLst/>
          </a:prstGeom>
          <a:gradFill>
            <a:gsLst>
              <a:gs pos="0">
                <a:srgbClr val="CCCCFF">
                  <a:alpha val="81000"/>
                </a:srgbClr>
              </a:gs>
              <a:gs pos="50000">
                <a:srgbClr val="9966FF">
                  <a:alpha val="60000"/>
                </a:srgbClr>
              </a:gs>
              <a:gs pos="100000">
                <a:srgbClr val="6600FF">
                  <a:alpha val="58000"/>
                </a:srgb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E24DC3-9873-188B-C701-DE57E7FECCF0}"/>
              </a:ext>
            </a:extLst>
          </p:cNvPr>
          <p:cNvSpPr txBox="1"/>
          <p:nvPr userDrawn="1"/>
        </p:nvSpPr>
        <p:spPr>
          <a:xfrm>
            <a:off x="70339" y="1179910"/>
            <a:ext cx="141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Templates</a:t>
            </a:r>
          </a:p>
        </p:txBody>
      </p:sp>
    </p:spTree>
    <p:extLst>
      <p:ext uri="{BB962C8B-B14F-4D97-AF65-F5344CB8AC3E}">
        <p14:creationId xmlns:p14="http://schemas.microsoft.com/office/powerpoint/2010/main" val="180068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35EC08-0C1B-7DAA-9FA5-0E8FE57BFA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AD549-FC54-887F-8BC6-AE703AF0E5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D02C6-E74F-088C-B502-C847718B26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BFF88-4ED0-1062-EC5E-0BD4DFCEE2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C6E4D7-C8EA-1C25-B6B1-BB09273FDD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A87390-ECE3-F2F6-92C1-B557402AB2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FDDF9C-7907-E5CC-863A-4C4397B462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9374E1-28F6-D261-1645-62BB47F265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30BFE4-4051-B830-5359-8E3459E618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1D27821-B454-2135-D383-D331E22D57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FBE7C4A-C660-309E-F666-80018C1BA8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0918EB5-860C-A975-B010-8DC21B48CCD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BA2433B-4D3F-E9EF-8E58-4D0028A50C8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98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</cp:revision>
  <dcterms:created xsi:type="dcterms:W3CDTF">2023-09-19T08:25:12Z</dcterms:created>
  <dcterms:modified xsi:type="dcterms:W3CDTF">2023-09-19T09:23:57Z</dcterms:modified>
</cp:coreProperties>
</file>