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2646BE"/>
    <a:srgbClr val="EDC733"/>
    <a:srgbClr val="DAD8D4"/>
    <a:srgbClr val="9F2F21"/>
    <a:srgbClr val="8D1E18"/>
    <a:srgbClr val="FFC000"/>
    <a:srgbClr val="0070C0"/>
    <a:srgbClr val="FFFFFF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F1A2A4-5535-4A68-8084-E07A088FE1E9}" v="385" dt="2024-01-23T14:45:10.9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5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ibson" userId="84f16409-35aa-496c-9d5b-c573bc27627a" providerId="ADAL" clId="{4DF1A2A4-5535-4A68-8084-E07A088FE1E9}"/>
    <pc:docChg chg="undo custSel addSld delSld modSld modMainMaster replTag delTag">
      <pc:chgData name="David Gibson" userId="84f16409-35aa-496c-9d5b-c573bc27627a" providerId="ADAL" clId="{4DF1A2A4-5535-4A68-8084-E07A088FE1E9}" dt="2024-01-24T09:34:58.919" v="1433"/>
      <pc:docMkLst>
        <pc:docMk/>
      </pc:docMkLst>
      <pc:sldChg chg="new replTag delTag">
        <pc:chgData name="David Gibson" userId="84f16409-35aa-496c-9d5b-c573bc27627a" providerId="ADAL" clId="{4DF1A2A4-5535-4A68-8084-E07A088FE1E9}" dt="2024-01-24T09:34:58.919" v="1433"/>
        <pc:sldMkLst>
          <pc:docMk/>
          <pc:sldMk cId="1713175868" sldId="256"/>
        </pc:sldMkLst>
      </pc:sldChg>
      <pc:sldChg chg="delSp new del mod replTag delTag">
        <pc:chgData name="David Gibson" userId="84f16409-35aa-496c-9d5b-c573bc27627a" providerId="ADAL" clId="{4DF1A2A4-5535-4A68-8084-E07A088FE1E9}" dt="2024-01-23T13:59:05.525" v="450" actId="47"/>
        <pc:sldMkLst>
          <pc:docMk/>
          <pc:sldMk cId="1811863369" sldId="256"/>
        </pc:sldMkLst>
        <pc:spChg chg="del">
          <ac:chgData name="David Gibson" userId="84f16409-35aa-496c-9d5b-c573bc27627a" providerId="ADAL" clId="{4DF1A2A4-5535-4A68-8084-E07A088FE1E9}" dt="2024-01-23T10:52:30.987" v="404" actId="478"/>
          <ac:spMkLst>
            <pc:docMk/>
            <pc:sldMk cId="1811863369" sldId="256"/>
            <ac:spMk id="2" creationId="{FCA5AFDE-F1BA-E4F4-1A3F-075BA33F15DD}"/>
          </ac:spMkLst>
        </pc:spChg>
        <pc:spChg chg="del">
          <ac:chgData name="David Gibson" userId="84f16409-35aa-496c-9d5b-c573bc27627a" providerId="ADAL" clId="{4DF1A2A4-5535-4A68-8084-E07A088FE1E9}" dt="2024-01-23T10:52:30.987" v="404" actId="478"/>
          <ac:spMkLst>
            <pc:docMk/>
            <pc:sldMk cId="1811863369" sldId="256"/>
            <ac:spMk id="3" creationId="{20C29E8C-9DB6-4EEF-7F6E-63036324DA09}"/>
          </ac:spMkLst>
        </pc:spChg>
      </pc:sldChg>
      <pc:sldChg chg="new del replTag delTag">
        <pc:chgData name="David Gibson" userId="84f16409-35aa-496c-9d5b-c573bc27627a" providerId="ADAL" clId="{4DF1A2A4-5535-4A68-8084-E07A088FE1E9}" dt="2024-01-23T14:44:45.367" v="1320" actId="47"/>
        <pc:sldMkLst>
          <pc:docMk/>
          <pc:sldMk cId="2187217304" sldId="256"/>
        </pc:sldMkLst>
      </pc:sldChg>
      <pc:sldChg chg="del replTag delTag">
        <pc:chgData name="David Gibson" userId="84f16409-35aa-496c-9d5b-c573bc27627a" providerId="ADAL" clId="{4DF1A2A4-5535-4A68-8084-E07A088FE1E9}" dt="2024-01-23T09:44:36.343" v="2" actId="47"/>
        <pc:sldMkLst>
          <pc:docMk/>
          <pc:sldMk cId="2762082078" sldId="256"/>
        </pc:sldMkLst>
      </pc:sldChg>
      <pc:sldChg chg="delSp new del mod replTag delTag">
        <pc:chgData name="David Gibson" userId="84f16409-35aa-496c-9d5b-c573bc27627a" providerId="ADAL" clId="{4DF1A2A4-5535-4A68-8084-E07A088FE1E9}" dt="2024-01-23T10:46:41.598" v="327" actId="47"/>
        <pc:sldMkLst>
          <pc:docMk/>
          <pc:sldMk cId="3871213035" sldId="256"/>
        </pc:sldMkLst>
        <pc:spChg chg="del">
          <ac:chgData name="David Gibson" userId="84f16409-35aa-496c-9d5b-c573bc27627a" providerId="ADAL" clId="{4DF1A2A4-5535-4A68-8084-E07A088FE1E9}" dt="2024-01-23T10:40:48.544" v="301" actId="478"/>
          <ac:spMkLst>
            <pc:docMk/>
            <pc:sldMk cId="3871213035" sldId="256"/>
            <ac:spMk id="2" creationId="{3CEA3A53-44B5-6CBB-3B19-7B1EEE5A45C0}"/>
          </ac:spMkLst>
        </pc:spChg>
        <pc:spChg chg="del">
          <ac:chgData name="David Gibson" userId="84f16409-35aa-496c-9d5b-c573bc27627a" providerId="ADAL" clId="{4DF1A2A4-5535-4A68-8084-E07A088FE1E9}" dt="2024-01-23T10:40:45.577" v="300" actId="478"/>
          <ac:spMkLst>
            <pc:docMk/>
            <pc:sldMk cId="3871213035" sldId="256"/>
            <ac:spMk id="3" creationId="{9AAC04C6-7D90-6A5A-A55D-CDC55CB6BD46}"/>
          </ac:spMkLst>
        </pc:spChg>
      </pc:sldChg>
      <pc:sldChg chg="new del replTag delTag">
        <pc:chgData name="David Gibson" userId="84f16409-35aa-496c-9d5b-c573bc27627a" providerId="ADAL" clId="{4DF1A2A4-5535-4A68-8084-E07A088FE1E9}" dt="2024-01-24T09:28:53.690" v="1371" actId="47"/>
        <pc:sldMkLst>
          <pc:docMk/>
          <pc:sldMk cId="3941204643" sldId="256"/>
        </pc:sldMkLst>
      </pc:sldChg>
      <pc:sldMasterChg chg="addSp delSp modSp mod replTag delTag addSldLayout delSldLayout modSldLayout sldLayoutOrd">
        <pc:chgData name="David Gibson" userId="84f16409-35aa-496c-9d5b-c573bc27627a" providerId="ADAL" clId="{4DF1A2A4-5535-4A68-8084-E07A088FE1E9}" dt="2024-01-24T09:34:28.540" v="1427"/>
        <pc:sldMasterMkLst>
          <pc:docMk/>
          <pc:sldMasterMk cId="218681025" sldId="2147483648"/>
        </pc:sldMasterMkLst>
        <pc:spChg chg="add mod">
          <ac:chgData name="David Gibson" userId="84f16409-35aa-496c-9d5b-c573bc27627a" providerId="ADAL" clId="{4DF1A2A4-5535-4A68-8084-E07A088FE1E9}" dt="2024-01-24T09:33:54.886" v="1423" actId="1037"/>
          <ac:spMkLst>
            <pc:docMk/>
            <pc:sldMasterMk cId="218681025" sldId="2147483648"/>
            <ac:spMk id="2" creationId="{95785DD6-419E-6B66-BF20-B122AAB26037}"/>
          </ac:spMkLst>
        </pc:spChg>
        <pc:spChg chg="add mod">
          <ac:chgData name="David Gibson" userId="84f16409-35aa-496c-9d5b-c573bc27627a" providerId="ADAL" clId="{4DF1A2A4-5535-4A68-8084-E07A088FE1E9}" dt="2024-01-24T09:33:16.535" v="1399" actId="1076"/>
          <ac:spMkLst>
            <pc:docMk/>
            <pc:sldMasterMk cId="218681025" sldId="2147483648"/>
            <ac:spMk id="3" creationId="{18F92CD8-27E8-AA8E-1712-BC82BF23D4B3}"/>
          </ac:spMkLst>
        </pc:spChg>
        <pc:spChg chg="add mod ord">
          <ac:chgData name="David Gibson" userId="84f16409-35aa-496c-9d5b-c573bc27627a" providerId="ADAL" clId="{4DF1A2A4-5535-4A68-8084-E07A088FE1E9}" dt="2024-01-23T14:42:19.053" v="1208" actId="14100"/>
          <ac:spMkLst>
            <pc:docMk/>
            <pc:sldMasterMk cId="218681025" sldId="2147483648"/>
            <ac:spMk id="5" creationId="{61FF4731-E811-56C2-D512-DA461494A87A}"/>
          </ac:spMkLst>
        </pc:spChg>
        <pc:spChg chg="add mod">
          <ac:chgData name="David Gibson" userId="84f16409-35aa-496c-9d5b-c573bc27627a" providerId="ADAL" clId="{4DF1A2A4-5535-4A68-8084-E07A088FE1E9}" dt="2024-01-23T14:42:13.457" v="1207" actId="14100"/>
          <ac:spMkLst>
            <pc:docMk/>
            <pc:sldMasterMk cId="218681025" sldId="2147483648"/>
            <ac:spMk id="6" creationId="{79AFDDFC-3252-BA7E-C46D-C15EF37609B7}"/>
          </ac:spMkLst>
        </pc:spChg>
        <pc:spChg chg="add mod">
          <ac:chgData name="David Gibson" userId="84f16409-35aa-496c-9d5b-c573bc27627a" providerId="ADAL" clId="{4DF1A2A4-5535-4A68-8084-E07A088FE1E9}" dt="2024-01-23T14:42:09.326" v="1206" actId="554"/>
          <ac:spMkLst>
            <pc:docMk/>
            <pc:sldMasterMk cId="218681025" sldId="2147483648"/>
            <ac:spMk id="7" creationId="{CF152DF8-6EEA-4CD8-B5E1-548FA8ED3F3A}"/>
          </ac:spMkLst>
        </pc:spChg>
        <pc:spChg chg="add mod ord">
          <ac:chgData name="David Gibson" userId="84f16409-35aa-496c-9d5b-c573bc27627a" providerId="ADAL" clId="{4DF1A2A4-5535-4A68-8084-E07A088FE1E9}" dt="2024-01-23T14:42:09.326" v="1206" actId="554"/>
          <ac:spMkLst>
            <pc:docMk/>
            <pc:sldMasterMk cId="218681025" sldId="2147483648"/>
            <ac:spMk id="8" creationId="{F8008C50-02A0-093A-7283-8F4353EABD4B}"/>
          </ac:spMkLst>
        </pc:spChg>
        <pc:spChg chg="add mod">
          <ac:chgData name="David Gibson" userId="84f16409-35aa-496c-9d5b-c573bc27627a" providerId="ADAL" clId="{4DF1A2A4-5535-4A68-8084-E07A088FE1E9}" dt="2024-01-24T09:32:46.786" v="1395"/>
          <ac:spMkLst>
            <pc:docMk/>
            <pc:sldMasterMk cId="218681025" sldId="2147483648"/>
            <ac:spMk id="9" creationId="{C7BC9837-4981-051E-E230-6583A251CD77}"/>
          </ac:spMkLst>
        </pc:spChg>
        <pc:spChg chg="add mod">
          <ac:chgData name="David Gibson" userId="84f16409-35aa-496c-9d5b-c573bc27627a" providerId="ADAL" clId="{4DF1A2A4-5535-4A68-8084-E07A088FE1E9}" dt="2024-01-24T09:33:29.631" v="1403" actId="1076"/>
          <ac:spMkLst>
            <pc:docMk/>
            <pc:sldMasterMk cId="218681025" sldId="2147483648"/>
            <ac:spMk id="10" creationId="{2C21915A-620B-C1C0-AA1E-6468A75B8B2A}"/>
          </ac:spMkLst>
        </pc:spChg>
        <pc:spChg chg="add del">
          <ac:chgData name="David Gibson" userId="84f16409-35aa-496c-9d5b-c573bc27627a" providerId="ADAL" clId="{4DF1A2A4-5535-4A68-8084-E07A088FE1E9}" dt="2024-01-23T10:26:38.037" v="179" actId="22"/>
          <ac:spMkLst>
            <pc:docMk/>
            <pc:sldMasterMk cId="218681025" sldId="2147483648"/>
            <ac:spMk id="12" creationId="{C5F68089-A460-8117-DB04-614216624F79}"/>
          </ac:spMkLst>
        </pc:spChg>
        <pc:spChg chg="add mod ord">
          <ac:chgData name="David Gibson" userId="84f16409-35aa-496c-9d5b-c573bc27627a" providerId="ADAL" clId="{4DF1A2A4-5535-4A68-8084-E07A088FE1E9}" dt="2024-01-23T14:40:52.656" v="1162" actId="1076"/>
          <ac:spMkLst>
            <pc:docMk/>
            <pc:sldMasterMk cId="218681025" sldId="2147483648"/>
            <ac:spMk id="15" creationId="{4C977CA5-6142-E69D-564F-FDBE6DDA41FE}"/>
          </ac:spMkLst>
        </pc:spChg>
        <pc:spChg chg="add mod">
          <ac:chgData name="David Gibson" userId="84f16409-35aa-496c-9d5b-c573bc27627a" providerId="ADAL" clId="{4DF1A2A4-5535-4A68-8084-E07A088FE1E9}" dt="2024-01-24T09:29:08.600" v="1380" actId="20577"/>
          <ac:spMkLst>
            <pc:docMk/>
            <pc:sldMasterMk cId="218681025" sldId="2147483648"/>
            <ac:spMk id="16" creationId="{91221B9A-A612-C2CB-EA9B-851E5236E0DD}"/>
          </ac:spMkLst>
        </pc:spChg>
        <pc:spChg chg="add mod">
          <ac:chgData name="David Gibson" userId="84f16409-35aa-496c-9d5b-c573bc27627a" providerId="ADAL" clId="{4DF1A2A4-5535-4A68-8084-E07A088FE1E9}" dt="2024-01-23T14:41:07.486" v="1180" actId="1036"/>
          <ac:spMkLst>
            <pc:docMk/>
            <pc:sldMasterMk cId="218681025" sldId="2147483648"/>
            <ac:spMk id="20" creationId="{4738E107-57B0-35DF-C91E-99F67B45340C}"/>
          </ac:spMkLst>
        </pc:spChg>
        <pc:spChg chg="add mod">
          <ac:chgData name="David Gibson" userId="84f16409-35aa-496c-9d5b-c573bc27627a" providerId="ADAL" clId="{4DF1A2A4-5535-4A68-8084-E07A088FE1E9}" dt="2024-01-23T14:41:07.486" v="1180" actId="1036"/>
          <ac:spMkLst>
            <pc:docMk/>
            <pc:sldMasterMk cId="218681025" sldId="2147483648"/>
            <ac:spMk id="21" creationId="{23A71567-3B15-821D-F994-4FD1096B03BD}"/>
          </ac:spMkLst>
        </pc:spChg>
        <pc:spChg chg="add mod">
          <ac:chgData name="David Gibson" userId="84f16409-35aa-496c-9d5b-c573bc27627a" providerId="ADAL" clId="{4DF1A2A4-5535-4A68-8084-E07A088FE1E9}" dt="2024-01-23T14:41:07.486" v="1180" actId="1036"/>
          <ac:spMkLst>
            <pc:docMk/>
            <pc:sldMasterMk cId="218681025" sldId="2147483648"/>
            <ac:spMk id="22" creationId="{1057B3A8-5524-C908-3A34-A41A629F2D9F}"/>
          </ac:spMkLst>
        </pc:spChg>
        <pc:spChg chg="add mod">
          <ac:chgData name="David Gibson" userId="84f16409-35aa-496c-9d5b-c573bc27627a" providerId="ADAL" clId="{4DF1A2A4-5535-4A68-8084-E07A088FE1E9}" dt="2024-01-23T14:41:07.486" v="1180" actId="1036"/>
          <ac:spMkLst>
            <pc:docMk/>
            <pc:sldMasterMk cId="218681025" sldId="2147483648"/>
            <ac:spMk id="23" creationId="{ADEB19A6-4412-5852-7880-3AA790DA15CE}"/>
          </ac:spMkLst>
        </pc:spChg>
        <pc:spChg chg="add mod">
          <ac:chgData name="David Gibson" userId="84f16409-35aa-496c-9d5b-c573bc27627a" providerId="ADAL" clId="{4DF1A2A4-5535-4A68-8084-E07A088FE1E9}" dt="2024-01-23T14:41:07.486" v="1180" actId="1036"/>
          <ac:spMkLst>
            <pc:docMk/>
            <pc:sldMasterMk cId="218681025" sldId="2147483648"/>
            <ac:spMk id="24" creationId="{450AB68F-B363-C092-5202-1AF60D1D88D2}"/>
          </ac:spMkLst>
        </pc:spChg>
        <pc:spChg chg="add mod">
          <ac:chgData name="David Gibson" userId="84f16409-35aa-496c-9d5b-c573bc27627a" providerId="ADAL" clId="{4DF1A2A4-5535-4A68-8084-E07A088FE1E9}" dt="2024-01-23T14:41:07.486" v="1180" actId="1036"/>
          <ac:spMkLst>
            <pc:docMk/>
            <pc:sldMasterMk cId="218681025" sldId="2147483648"/>
            <ac:spMk id="25" creationId="{51C747FD-5C2F-EE36-6C17-3C11C50ADE78}"/>
          </ac:spMkLst>
        </pc:spChg>
        <pc:spChg chg="add mod">
          <ac:chgData name="David Gibson" userId="84f16409-35aa-496c-9d5b-c573bc27627a" providerId="ADAL" clId="{4DF1A2A4-5535-4A68-8084-E07A088FE1E9}" dt="2024-01-24T09:33:20.804" v="1401" actId="20577"/>
          <ac:spMkLst>
            <pc:docMk/>
            <pc:sldMasterMk cId="218681025" sldId="2147483648"/>
            <ac:spMk id="26" creationId="{13AC471A-233E-02E0-6D29-A0F2A9B61389}"/>
          </ac:spMkLst>
        </pc:spChg>
        <pc:spChg chg="add mod ord">
          <ac:chgData name="David Gibson" userId="84f16409-35aa-496c-9d5b-c573bc27627a" providerId="ADAL" clId="{4DF1A2A4-5535-4A68-8084-E07A088FE1E9}" dt="2024-01-23T14:45:26.642" v="1355" actId="167"/>
          <ac:spMkLst>
            <pc:docMk/>
            <pc:sldMasterMk cId="218681025" sldId="2147483648"/>
            <ac:spMk id="27" creationId="{0311E806-906F-9F35-44EE-B5B96BF24C46}"/>
          </ac:spMkLst>
        </pc:spChg>
        <pc:spChg chg="del">
          <ac:chgData name="David Gibson" userId="84f16409-35aa-496c-9d5b-c573bc27627a" providerId="ADAL" clId="{4DF1A2A4-5535-4A68-8084-E07A088FE1E9}" dt="2024-01-23T09:45:03.558" v="46" actId="478"/>
          <ac:spMkLst>
            <pc:docMk/>
            <pc:sldMasterMk cId="218681025" sldId="2147483648"/>
            <ac:spMk id="41" creationId="{0BFDAEBE-6F9B-775F-3456-852598D7B2F0}"/>
          </ac:spMkLst>
        </pc:spChg>
        <pc:spChg chg="del">
          <ac:chgData name="David Gibson" userId="84f16409-35aa-496c-9d5b-c573bc27627a" providerId="ADAL" clId="{4DF1A2A4-5535-4A68-8084-E07A088FE1E9}" dt="2024-01-23T09:45:03.558" v="46" actId="478"/>
          <ac:spMkLst>
            <pc:docMk/>
            <pc:sldMasterMk cId="218681025" sldId="2147483648"/>
            <ac:spMk id="42" creationId="{494E9C00-40B5-C604-1A01-5A2581DCB767}"/>
          </ac:spMkLst>
        </pc:spChg>
        <pc:spChg chg="del">
          <ac:chgData name="David Gibson" userId="84f16409-35aa-496c-9d5b-c573bc27627a" providerId="ADAL" clId="{4DF1A2A4-5535-4A68-8084-E07A088FE1E9}" dt="2024-01-23T09:45:03.558" v="46" actId="478"/>
          <ac:spMkLst>
            <pc:docMk/>
            <pc:sldMasterMk cId="218681025" sldId="2147483648"/>
            <ac:spMk id="43" creationId="{99D50C79-B0A2-EA03-3B36-ABC64ACF1EEE}"/>
          </ac:spMkLst>
        </pc:spChg>
        <pc:spChg chg="del">
          <ac:chgData name="David Gibson" userId="84f16409-35aa-496c-9d5b-c573bc27627a" providerId="ADAL" clId="{4DF1A2A4-5535-4A68-8084-E07A088FE1E9}" dt="2024-01-23T09:45:03.558" v="46" actId="478"/>
          <ac:spMkLst>
            <pc:docMk/>
            <pc:sldMasterMk cId="218681025" sldId="2147483648"/>
            <ac:spMk id="44" creationId="{2427F9BB-2D7E-DDC6-2E15-3B6BE6EA41A1}"/>
          </ac:spMkLst>
        </pc:spChg>
        <pc:spChg chg="mod">
          <ac:chgData name="David Gibson" userId="84f16409-35aa-496c-9d5b-c573bc27627a" providerId="ADAL" clId="{4DF1A2A4-5535-4A68-8084-E07A088FE1E9}" dt="2024-01-23T09:44:52.990" v="38" actId="20577"/>
          <ac:spMkLst>
            <pc:docMk/>
            <pc:sldMasterMk cId="218681025" sldId="2147483648"/>
            <ac:spMk id="48" creationId="{CED1265D-2EDB-51D4-E7CC-EEDB16F37412}"/>
          </ac:spMkLst>
        </pc:spChg>
        <pc:spChg chg="del">
          <ac:chgData name="David Gibson" userId="84f16409-35aa-496c-9d5b-c573bc27627a" providerId="ADAL" clId="{4DF1A2A4-5535-4A68-8084-E07A088FE1E9}" dt="2024-01-23T09:45:03.558" v="46" actId="478"/>
          <ac:spMkLst>
            <pc:docMk/>
            <pc:sldMasterMk cId="218681025" sldId="2147483648"/>
            <ac:spMk id="59" creationId="{07AB3B2D-13F3-AAAD-23D6-6DC6C0A275F2}"/>
          </ac:spMkLst>
        </pc:spChg>
        <pc:spChg chg="del">
          <ac:chgData name="David Gibson" userId="84f16409-35aa-496c-9d5b-c573bc27627a" providerId="ADAL" clId="{4DF1A2A4-5535-4A68-8084-E07A088FE1E9}" dt="2024-01-23T09:45:03.558" v="46" actId="478"/>
          <ac:spMkLst>
            <pc:docMk/>
            <pc:sldMasterMk cId="218681025" sldId="2147483648"/>
            <ac:spMk id="60" creationId="{8F0C48A4-D0CA-2AB0-CFA8-E5EA0E416145}"/>
          </ac:spMkLst>
        </pc:spChg>
        <pc:spChg chg="del">
          <ac:chgData name="David Gibson" userId="84f16409-35aa-496c-9d5b-c573bc27627a" providerId="ADAL" clId="{4DF1A2A4-5535-4A68-8084-E07A088FE1E9}" dt="2024-01-23T09:45:03.558" v="46" actId="478"/>
          <ac:spMkLst>
            <pc:docMk/>
            <pc:sldMasterMk cId="218681025" sldId="2147483648"/>
            <ac:spMk id="61" creationId="{5DBF005D-6AC7-2737-07F6-7FBAB4D99847}"/>
          </ac:spMkLst>
        </pc:spChg>
        <pc:spChg chg="del">
          <ac:chgData name="David Gibson" userId="84f16409-35aa-496c-9d5b-c573bc27627a" providerId="ADAL" clId="{4DF1A2A4-5535-4A68-8084-E07A088FE1E9}" dt="2024-01-23T09:45:03.558" v="46" actId="478"/>
          <ac:spMkLst>
            <pc:docMk/>
            <pc:sldMasterMk cId="218681025" sldId="2147483648"/>
            <ac:spMk id="62" creationId="{B11275C2-2B17-AD00-6B6F-D04AA902DF56}"/>
          </ac:spMkLst>
        </pc:spChg>
        <pc:picChg chg="del">
          <ac:chgData name="David Gibson" userId="84f16409-35aa-496c-9d5b-c573bc27627a" providerId="ADAL" clId="{4DF1A2A4-5535-4A68-8084-E07A088FE1E9}" dt="2024-01-23T09:45:03.558" v="46" actId="478"/>
          <ac:picMkLst>
            <pc:docMk/>
            <pc:sldMasterMk cId="218681025" sldId="2147483648"/>
            <ac:picMk id="3" creationId="{B63A055D-EB54-45F8-E060-5CDF1FA9CCE6}"/>
          </ac:picMkLst>
        </pc:picChg>
        <pc:picChg chg="add mod ord modCrop">
          <ac:chgData name="David Gibson" userId="84f16409-35aa-496c-9d5b-c573bc27627a" providerId="ADAL" clId="{4DF1A2A4-5535-4A68-8084-E07A088FE1E9}" dt="2024-01-23T14:41:59.718" v="1205" actId="1036"/>
          <ac:picMkLst>
            <pc:docMk/>
            <pc:sldMasterMk cId="218681025" sldId="2147483648"/>
            <ac:picMk id="4" creationId="{57147C12-123F-7636-3F06-ADB80155A7CD}"/>
          </ac:picMkLst>
        </pc:picChg>
        <pc:picChg chg="add del mod">
          <ac:chgData name="David Gibson" userId="84f16409-35aa-496c-9d5b-c573bc27627a" providerId="ADAL" clId="{4DF1A2A4-5535-4A68-8084-E07A088FE1E9}" dt="2024-01-23T10:29:47.841" v="186" actId="478"/>
          <ac:picMkLst>
            <pc:docMk/>
            <pc:sldMasterMk cId="218681025" sldId="2147483648"/>
            <ac:picMk id="10" creationId="{4BA9A213-8D65-D6BD-AC3E-96DA51AE6374}"/>
          </ac:picMkLst>
        </pc:picChg>
        <pc:picChg chg="add mod ord modCrop">
          <ac:chgData name="David Gibson" userId="84f16409-35aa-496c-9d5b-c573bc27627a" providerId="ADAL" clId="{4DF1A2A4-5535-4A68-8084-E07A088FE1E9}" dt="2024-01-23T14:40:52.656" v="1162" actId="1076"/>
          <ac:picMkLst>
            <pc:docMk/>
            <pc:sldMasterMk cId="218681025" sldId="2147483648"/>
            <ac:picMk id="14" creationId="{D3C48E9E-B124-B8B7-3520-4E7400B1EA2E}"/>
          </ac:picMkLst>
        </pc:picChg>
        <pc:picChg chg="add mod ord">
          <ac:chgData name="David Gibson" userId="84f16409-35aa-496c-9d5b-c573bc27627a" providerId="ADAL" clId="{4DF1A2A4-5535-4A68-8084-E07A088FE1E9}" dt="2024-01-23T10:50:33.064" v="382"/>
          <ac:picMkLst>
            <pc:docMk/>
            <pc:sldMasterMk cId="218681025" sldId="2147483648"/>
            <ac:picMk id="18" creationId="{80CA7DDF-CF06-3DD3-BC67-2F68F4D4E7E5}"/>
          </ac:picMkLst>
        </pc:picChg>
        <pc:picChg chg="add mod">
          <ac:chgData name="David Gibson" userId="84f16409-35aa-496c-9d5b-c573bc27627a" providerId="ADAL" clId="{4DF1A2A4-5535-4A68-8084-E07A088FE1E9}" dt="2024-01-23T10:50:26.117" v="381"/>
          <ac:picMkLst>
            <pc:docMk/>
            <pc:sldMasterMk cId="218681025" sldId="2147483648"/>
            <ac:picMk id="19" creationId="{77D409DF-BAF6-7550-76B0-AFA998BD205C}"/>
          </ac:picMkLst>
        </pc:picChg>
        <pc:picChg chg="del">
          <ac:chgData name="David Gibson" userId="84f16409-35aa-496c-9d5b-c573bc27627a" providerId="ADAL" clId="{4DF1A2A4-5535-4A68-8084-E07A088FE1E9}" dt="2024-01-23T09:45:03.558" v="46" actId="478"/>
          <ac:picMkLst>
            <pc:docMk/>
            <pc:sldMasterMk cId="218681025" sldId="2147483648"/>
            <ac:picMk id="45" creationId="{98870FC0-7BFC-7803-619B-E5ABB3901738}"/>
          </ac:picMkLst>
        </pc:picChg>
        <pc:picChg chg="del">
          <ac:chgData name="David Gibson" userId="84f16409-35aa-496c-9d5b-c573bc27627a" providerId="ADAL" clId="{4DF1A2A4-5535-4A68-8084-E07A088FE1E9}" dt="2024-01-23T09:45:03.558" v="46" actId="478"/>
          <ac:picMkLst>
            <pc:docMk/>
            <pc:sldMasterMk cId="218681025" sldId="2147483648"/>
            <ac:picMk id="46" creationId="{93D5F8FB-53F2-F27E-CC4F-EB44E5657D39}"/>
          </ac:picMkLst>
        </pc:picChg>
        <pc:picChg chg="del">
          <ac:chgData name="David Gibson" userId="84f16409-35aa-496c-9d5b-c573bc27627a" providerId="ADAL" clId="{4DF1A2A4-5535-4A68-8084-E07A088FE1E9}" dt="2024-01-23T09:45:03.558" v="46" actId="478"/>
          <ac:picMkLst>
            <pc:docMk/>
            <pc:sldMasterMk cId="218681025" sldId="2147483648"/>
            <ac:picMk id="47" creationId="{0ABA87A3-B9FF-9EAF-C952-51DAF77A0FE7}"/>
          </ac:picMkLst>
        </pc:picChg>
        <pc:cxnChg chg="del mod">
          <ac:chgData name="David Gibson" userId="84f16409-35aa-496c-9d5b-c573bc27627a" providerId="ADAL" clId="{4DF1A2A4-5535-4A68-8084-E07A088FE1E9}" dt="2024-01-23T09:45:03.558" v="46" actId="478"/>
          <ac:cxnSpMkLst>
            <pc:docMk/>
            <pc:sldMasterMk cId="218681025" sldId="2147483648"/>
            <ac:cxnSpMk id="50" creationId="{CA706171-31F0-754D-AD6F-4B69865AB82C}"/>
          </ac:cxnSpMkLst>
        </pc:cxnChg>
        <pc:cxnChg chg="del mod">
          <ac:chgData name="David Gibson" userId="84f16409-35aa-496c-9d5b-c573bc27627a" providerId="ADAL" clId="{4DF1A2A4-5535-4A68-8084-E07A088FE1E9}" dt="2024-01-23T09:45:03.558" v="46" actId="478"/>
          <ac:cxnSpMkLst>
            <pc:docMk/>
            <pc:sldMasterMk cId="218681025" sldId="2147483648"/>
            <ac:cxnSpMk id="54" creationId="{D49C6640-D5FF-6CC4-0F9F-34C139677575}"/>
          </ac:cxnSpMkLst>
        </pc:cxnChg>
        <pc:cxnChg chg="del mod">
          <ac:chgData name="David Gibson" userId="84f16409-35aa-496c-9d5b-c573bc27627a" providerId="ADAL" clId="{4DF1A2A4-5535-4A68-8084-E07A088FE1E9}" dt="2024-01-23T09:45:03.558" v="46" actId="478"/>
          <ac:cxnSpMkLst>
            <pc:docMk/>
            <pc:sldMasterMk cId="218681025" sldId="2147483648"/>
            <ac:cxnSpMk id="56" creationId="{337E207D-5E32-53A6-45DF-1273058FE557}"/>
          </ac:cxnSpMkLst>
        </pc:cxnChg>
        <pc:cxnChg chg="del mod">
          <ac:chgData name="David Gibson" userId="84f16409-35aa-496c-9d5b-c573bc27627a" providerId="ADAL" clId="{4DF1A2A4-5535-4A68-8084-E07A088FE1E9}" dt="2024-01-23T09:45:03.558" v="46" actId="478"/>
          <ac:cxnSpMkLst>
            <pc:docMk/>
            <pc:sldMasterMk cId="218681025" sldId="2147483648"/>
            <ac:cxnSpMk id="58" creationId="{E62F6220-36E4-A6F7-E82F-5EC47997C87B}"/>
          </ac:cxnSpMkLst>
        </pc:cxnChg>
        <pc:sldLayoutChg chg="del replTag delTag">
          <pc:chgData name="David Gibson" userId="84f16409-35aa-496c-9d5b-c573bc27627a" providerId="ADAL" clId="{4DF1A2A4-5535-4A68-8084-E07A088FE1E9}" dt="2024-01-23T09:44:59.732" v="43" actId="2696"/>
          <pc:sldLayoutMkLst>
            <pc:docMk/>
            <pc:sldMasterMk cId="218681025" sldId="2147483648"/>
            <pc:sldLayoutMk cId="362478787" sldId="2147483649"/>
          </pc:sldLayoutMkLst>
        </pc:sldLayoutChg>
        <pc:sldLayoutChg chg="addSp delSp modSp new mod replId replTag delTag">
          <pc:chgData name="David Gibson" userId="84f16409-35aa-496c-9d5b-c573bc27627a" providerId="ADAL" clId="{4DF1A2A4-5535-4A68-8084-E07A088FE1E9}" dt="2024-01-24T09:34:28.540" v="1427"/>
          <pc:sldLayoutMkLst>
            <pc:docMk/>
            <pc:sldMasterMk cId="218681025" sldId="2147483648"/>
            <pc:sldLayoutMk cId="574932504" sldId="2147483649"/>
          </pc:sldLayoutMkLst>
          <pc:spChg chg="del">
            <ac:chgData name="David Gibson" userId="84f16409-35aa-496c-9d5b-c573bc27627a" providerId="ADAL" clId="{4DF1A2A4-5535-4A68-8084-E07A088FE1E9}" dt="2024-01-23T14:02:10.389" v="501" actId="478"/>
            <ac:spMkLst>
              <pc:docMk/>
              <pc:sldMasterMk cId="218681025" sldId="2147483648"/>
              <pc:sldLayoutMk cId="574932504" sldId="2147483649"/>
              <ac:spMk id="2" creationId="{11C7FA25-8994-A35F-5330-70FEA74E7882}"/>
            </ac:spMkLst>
          </pc:spChg>
          <pc:spChg chg="add del">
            <ac:chgData name="David Gibson" userId="84f16409-35aa-496c-9d5b-c573bc27627a" providerId="ADAL" clId="{4DF1A2A4-5535-4A68-8084-E07A088FE1E9}" dt="2024-01-23T14:02:30.939" v="502" actId="11529"/>
            <ac:spMkLst>
              <pc:docMk/>
              <pc:sldMasterMk cId="218681025" sldId="2147483648"/>
              <pc:sldLayoutMk cId="574932504" sldId="2147483649"/>
              <ac:spMk id="3" creationId="{12409FFC-52B9-85B3-81A6-92C9FB15186B}"/>
            </ac:spMkLst>
          </pc:spChg>
          <pc:spChg chg="add del mod">
            <ac:chgData name="David Gibson" userId="84f16409-35aa-496c-9d5b-c573bc27627a" providerId="ADAL" clId="{4DF1A2A4-5535-4A68-8084-E07A088FE1E9}" dt="2024-01-23T14:02:55.157" v="515" actId="478"/>
            <ac:spMkLst>
              <pc:docMk/>
              <pc:sldMasterMk cId="218681025" sldId="2147483648"/>
              <pc:sldLayoutMk cId="574932504" sldId="2147483649"/>
              <ac:spMk id="4" creationId="{502E49CF-5D89-3AAA-5033-F3BB6237661B}"/>
            </ac:spMkLst>
          </pc:spChg>
          <pc:spChg chg="add del">
            <ac:chgData name="David Gibson" userId="84f16409-35aa-496c-9d5b-c573bc27627a" providerId="ADAL" clId="{4DF1A2A4-5535-4A68-8084-E07A088FE1E9}" dt="2024-01-23T14:03:12.518" v="517" actId="478"/>
            <ac:spMkLst>
              <pc:docMk/>
              <pc:sldMasterMk cId="218681025" sldId="2147483648"/>
              <pc:sldLayoutMk cId="574932504" sldId="2147483649"/>
              <ac:spMk id="5" creationId="{99A641C1-1873-0B76-89B9-73338A7C3427}"/>
            </ac:spMkLst>
          </pc:spChg>
          <pc:spChg chg="add del">
            <ac:chgData name="David Gibson" userId="84f16409-35aa-496c-9d5b-c573bc27627a" providerId="ADAL" clId="{4DF1A2A4-5535-4A68-8084-E07A088FE1E9}" dt="2024-01-23T14:03:23.274" v="518" actId="11529"/>
            <ac:spMkLst>
              <pc:docMk/>
              <pc:sldMasterMk cId="218681025" sldId="2147483648"/>
              <pc:sldLayoutMk cId="574932504" sldId="2147483649"/>
              <ac:spMk id="6" creationId="{DEA3664A-99E1-A7FF-C598-03F22990F689}"/>
            </ac:spMkLst>
          </pc:spChg>
          <pc:spChg chg="add mod">
            <ac:chgData name="David Gibson" userId="84f16409-35aa-496c-9d5b-c573bc27627a" providerId="ADAL" clId="{4DF1A2A4-5535-4A68-8084-E07A088FE1E9}" dt="2024-01-23T14:44:18.691" v="1313" actId="1036"/>
            <ac:spMkLst>
              <pc:docMk/>
              <pc:sldMasterMk cId="218681025" sldId="2147483648"/>
              <pc:sldLayoutMk cId="574932504" sldId="2147483649"/>
              <ac:spMk id="7" creationId="{9381A3C4-5407-A1E2-157A-4A60F3A414BD}"/>
            </ac:spMkLst>
          </pc:spChg>
          <pc:spChg chg="add mod">
            <ac:chgData name="David Gibson" userId="84f16409-35aa-496c-9d5b-c573bc27627a" providerId="ADAL" clId="{4DF1A2A4-5535-4A68-8084-E07A088FE1E9}" dt="2024-01-23T14:44:00.087" v="1285" actId="1036"/>
            <ac:spMkLst>
              <pc:docMk/>
              <pc:sldMasterMk cId="218681025" sldId="2147483648"/>
              <pc:sldLayoutMk cId="574932504" sldId="2147483649"/>
              <ac:spMk id="8" creationId="{CA1779CF-C727-D8C0-A82F-CB56B218AD07}"/>
            </ac:spMkLst>
          </pc:spChg>
          <pc:spChg chg="add mod">
            <ac:chgData name="David Gibson" userId="84f16409-35aa-496c-9d5b-c573bc27627a" providerId="ADAL" clId="{4DF1A2A4-5535-4A68-8084-E07A088FE1E9}" dt="2024-01-23T14:44:00.087" v="1285" actId="1036"/>
            <ac:spMkLst>
              <pc:docMk/>
              <pc:sldMasterMk cId="218681025" sldId="2147483648"/>
              <pc:sldLayoutMk cId="574932504" sldId="2147483649"/>
              <ac:spMk id="9" creationId="{12755434-5598-A9AA-11D3-3A54486C35E5}"/>
            </ac:spMkLst>
          </pc:spChg>
          <pc:spChg chg="add mod">
            <ac:chgData name="David Gibson" userId="84f16409-35aa-496c-9d5b-c573bc27627a" providerId="ADAL" clId="{4DF1A2A4-5535-4A68-8084-E07A088FE1E9}" dt="2024-01-23T14:44:00.087" v="1285" actId="1036"/>
            <ac:spMkLst>
              <pc:docMk/>
              <pc:sldMasterMk cId="218681025" sldId="2147483648"/>
              <pc:sldLayoutMk cId="574932504" sldId="2147483649"/>
              <ac:spMk id="10" creationId="{3F4F5EF8-1F69-72F6-538B-1B528A13EC18}"/>
            </ac:spMkLst>
          </pc:spChg>
          <pc:spChg chg="add mod">
            <ac:chgData name="David Gibson" userId="84f16409-35aa-496c-9d5b-c573bc27627a" providerId="ADAL" clId="{4DF1A2A4-5535-4A68-8084-E07A088FE1E9}" dt="2024-01-23T14:44:00.087" v="1285" actId="1036"/>
            <ac:spMkLst>
              <pc:docMk/>
              <pc:sldMasterMk cId="218681025" sldId="2147483648"/>
              <pc:sldLayoutMk cId="574932504" sldId="2147483649"/>
              <ac:spMk id="11" creationId="{9E9BE823-664C-F674-417C-9B97AD01F826}"/>
            </ac:spMkLst>
          </pc:spChg>
          <pc:spChg chg="add mod">
            <ac:chgData name="David Gibson" userId="84f16409-35aa-496c-9d5b-c573bc27627a" providerId="ADAL" clId="{4DF1A2A4-5535-4A68-8084-E07A088FE1E9}" dt="2024-01-23T14:44:00.087" v="1285" actId="1036"/>
            <ac:spMkLst>
              <pc:docMk/>
              <pc:sldMasterMk cId="218681025" sldId="2147483648"/>
              <pc:sldLayoutMk cId="574932504" sldId="2147483649"/>
              <ac:spMk id="12" creationId="{937D93AC-946C-8409-3491-A1A593797DAB}"/>
            </ac:spMkLst>
          </pc:spChg>
          <pc:spChg chg="add del mod">
            <ac:chgData name="David Gibson" userId="84f16409-35aa-496c-9d5b-c573bc27627a" providerId="ADAL" clId="{4DF1A2A4-5535-4A68-8084-E07A088FE1E9}" dt="2024-01-23T14:44:59.948" v="1329" actId="21"/>
            <ac:spMkLst>
              <pc:docMk/>
              <pc:sldMasterMk cId="218681025" sldId="2147483648"/>
              <pc:sldLayoutMk cId="574932504" sldId="2147483649"/>
              <ac:spMk id="13" creationId="{13AC471A-233E-02E0-6D29-A0F2A9B61389}"/>
            </ac:spMkLst>
          </pc:spChg>
          <pc:spChg chg="add del mod ord">
            <ac:chgData name="David Gibson" userId="84f16409-35aa-496c-9d5b-c573bc27627a" providerId="ADAL" clId="{4DF1A2A4-5535-4A68-8084-E07A088FE1E9}" dt="2024-01-23T14:45:39.113" v="1360" actId="478"/>
            <ac:spMkLst>
              <pc:docMk/>
              <pc:sldMasterMk cId="218681025" sldId="2147483648"/>
              <pc:sldLayoutMk cId="574932504" sldId="2147483649"/>
              <ac:spMk id="14" creationId="{467CBA52-98CD-93AD-7254-99FA8A331B6C}"/>
            </ac:spMkLst>
          </pc:spChg>
        </pc:sldLayoutChg>
        <pc:sldLayoutChg chg="add del replTag delTag">
          <pc:chgData name="David Gibson" userId="84f16409-35aa-496c-9d5b-c573bc27627a" providerId="ADAL" clId="{4DF1A2A4-5535-4A68-8084-E07A088FE1E9}" dt="2024-01-23T13:59:13.140" v="457" actId="2696"/>
          <pc:sldLayoutMkLst>
            <pc:docMk/>
            <pc:sldMasterMk cId="218681025" sldId="2147483648"/>
            <pc:sldLayoutMk cId="1457848627" sldId="2147483649"/>
          </pc:sldLayoutMkLst>
        </pc:sldLayoutChg>
        <pc:sldLayoutChg chg="add del ord replTag delTag">
          <pc:chgData name="David Gibson" userId="84f16409-35aa-496c-9d5b-c573bc27627a" providerId="ADAL" clId="{4DF1A2A4-5535-4A68-8084-E07A088FE1E9}" dt="2024-01-23T10:46:56.647" v="334" actId="2696"/>
          <pc:sldLayoutMkLst>
            <pc:docMk/>
            <pc:sldMasterMk cId="218681025" sldId="2147483648"/>
            <pc:sldLayoutMk cId="3779710997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81A3C4-5407-A1E2-157A-4A60F3A414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2708" y="5112801"/>
            <a:ext cx="5130067" cy="15708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CA1779CF-C727-D8C0-A82F-CB56B218AD0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8247" y="3496539"/>
            <a:ext cx="1186376" cy="611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12755434-5598-A9AA-11D3-3A54486C35E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98321" y="3817567"/>
            <a:ext cx="1186376" cy="611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3F4F5EF8-1F69-72F6-538B-1B528A13EC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52713" y="3048718"/>
            <a:ext cx="1186376" cy="611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9E9BE823-664C-F674-417C-9B97AD01F8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30395" y="3953739"/>
            <a:ext cx="1186376" cy="611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37D93AC-946C-8409-3491-A1A593797D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15134" y="3065753"/>
            <a:ext cx="1186376" cy="611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493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.xml"/><Relationship Id="rId7" Type="http://schemas.openxmlformats.org/officeDocument/2006/relationships/image" Target="../media/image3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hyperlink" Target="https://www.publicdomainpictures.net/en/view-image.php?image=184385&amp;picture=arrow-32" TargetMode="External"/><Relationship Id="rId4" Type="http://schemas.openxmlformats.org/officeDocument/2006/relationships/image" Target="../media/image1.jpg"/><Relationship Id="rId9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0311E806-906F-9F35-44EE-B5B96BF24C46}"/>
              </a:ext>
            </a:extLst>
          </p:cNvPr>
          <p:cNvSpPr/>
          <p:nvPr userDrawn="1"/>
        </p:nvSpPr>
        <p:spPr>
          <a:xfrm>
            <a:off x="511129" y="2527443"/>
            <a:ext cx="5293562" cy="2882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2646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 descr="A blue arrow pointing to the right&#10;&#10;Description automatically generated">
            <a:extLst>
              <a:ext uri="{FF2B5EF4-FFF2-40B4-BE49-F238E27FC236}">
                <a16:creationId xmlns:a16="http://schemas.microsoft.com/office/drawing/2014/main" id="{80CA7DDF-CF06-3DD3-BC67-2F68F4D4E7E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alphaModFix amt="5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6975697" flipH="1">
            <a:off x="3395586" y="3014011"/>
            <a:ext cx="3005274" cy="1753076"/>
          </a:xfrm>
          <a:prstGeom prst="rect">
            <a:avLst/>
          </a:prstGeom>
        </p:spPr>
      </p:pic>
      <p:pic>
        <p:nvPicPr>
          <p:cNvPr id="29" name="Picture 28" descr="Logo, company name&#10;&#10;Description automatically generated">
            <a:extLst>
              <a:ext uri="{FF2B5EF4-FFF2-40B4-BE49-F238E27FC236}">
                <a16:creationId xmlns:a16="http://schemas.microsoft.com/office/drawing/2014/main" id="{9E8D9CF8-5960-9CF6-F249-5D1C5FA1E5D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9189" y="102783"/>
            <a:ext cx="548648" cy="54391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D403C9C-7287-EC81-E9C9-88D05BE172A3}"/>
              </a:ext>
            </a:extLst>
          </p:cNvPr>
          <p:cNvSpPr txBox="1"/>
          <p:nvPr userDrawn="1"/>
        </p:nvSpPr>
        <p:spPr>
          <a:xfrm>
            <a:off x="9620066" y="237040"/>
            <a:ext cx="19491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CCD8F2"/>
                </a:solidFill>
              </a:rPr>
              <a:t>Eureka Training Community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ED1265D-2EDB-51D4-E7CC-EEDB16F37412}"/>
              </a:ext>
            </a:extLst>
          </p:cNvPr>
          <p:cNvSpPr txBox="1"/>
          <p:nvPr userDrawn="1"/>
        </p:nvSpPr>
        <p:spPr>
          <a:xfrm>
            <a:off x="0" y="0"/>
            <a:ext cx="68379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1" i="0" dirty="0">
                <a:solidFill>
                  <a:srgbClr val="2646BE"/>
                </a:solidFill>
                <a:effectLst/>
                <a:latin typeface="+mn-lt"/>
              </a:rPr>
              <a:t>How To Create Engaging Placemats</a:t>
            </a:r>
          </a:p>
          <a:p>
            <a:endParaRPr lang="en-GB" sz="3600" b="1" dirty="0">
              <a:solidFill>
                <a:srgbClr val="2646BE"/>
              </a:solidFill>
              <a:latin typeface="+mn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FF4731-E811-56C2-D512-DA461494A87A}"/>
              </a:ext>
            </a:extLst>
          </p:cNvPr>
          <p:cNvSpPr/>
          <p:nvPr userDrawn="1"/>
        </p:nvSpPr>
        <p:spPr>
          <a:xfrm>
            <a:off x="396244" y="994492"/>
            <a:ext cx="5453575" cy="1868751"/>
          </a:xfrm>
          <a:custGeom>
            <a:avLst/>
            <a:gdLst>
              <a:gd name="connsiteX0" fmla="*/ 0 w 5453575"/>
              <a:gd name="connsiteY0" fmla="*/ 0 h 1868751"/>
              <a:gd name="connsiteX1" fmla="*/ 654429 w 5453575"/>
              <a:gd name="connsiteY1" fmla="*/ 0 h 1868751"/>
              <a:gd name="connsiteX2" fmla="*/ 1254322 w 5453575"/>
              <a:gd name="connsiteY2" fmla="*/ 0 h 1868751"/>
              <a:gd name="connsiteX3" fmla="*/ 1745144 w 5453575"/>
              <a:gd name="connsiteY3" fmla="*/ 0 h 1868751"/>
              <a:gd name="connsiteX4" fmla="*/ 2345037 w 5453575"/>
              <a:gd name="connsiteY4" fmla="*/ 0 h 1868751"/>
              <a:gd name="connsiteX5" fmla="*/ 2835859 w 5453575"/>
              <a:gd name="connsiteY5" fmla="*/ 0 h 1868751"/>
              <a:gd name="connsiteX6" fmla="*/ 3326681 w 5453575"/>
              <a:gd name="connsiteY6" fmla="*/ 0 h 1868751"/>
              <a:gd name="connsiteX7" fmla="*/ 3981110 w 5453575"/>
              <a:gd name="connsiteY7" fmla="*/ 0 h 1868751"/>
              <a:gd name="connsiteX8" fmla="*/ 4635539 w 5453575"/>
              <a:gd name="connsiteY8" fmla="*/ 0 h 1868751"/>
              <a:gd name="connsiteX9" fmla="*/ 5453575 w 5453575"/>
              <a:gd name="connsiteY9" fmla="*/ 0 h 1868751"/>
              <a:gd name="connsiteX10" fmla="*/ 5453575 w 5453575"/>
              <a:gd name="connsiteY10" fmla="*/ 485875 h 1868751"/>
              <a:gd name="connsiteX11" fmla="*/ 5453575 w 5453575"/>
              <a:gd name="connsiteY11" fmla="*/ 897000 h 1868751"/>
              <a:gd name="connsiteX12" fmla="*/ 5453575 w 5453575"/>
              <a:gd name="connsiteY12" fmla="*/ 1382876 h 1868751"/>
              <a:gd name="connsiteX13" fmla="*/ 5453575 w 5453575"/>
              <a:gd name="connsiteY13" fmla="*/ 1868751 h 1868751"/>
              <a:gd name="connsiteX14" fmla="*/ 4853682 w 5453575"/>
              <a:gd name="connsiteY14" fmla="*/ 1868751 h 1868751"/>
              <a:gd name="connsiteX15" fmla="*/ 4253789 w 5453575"/>
              <a:gd name="connsiteY15" fmla="*/ 1868751 h 1868751"/>
              <a:gd name="connsiteX16" fmla="*/ 3653895 w 5453575"/>
              <a:gd name="connsiteY16" fmla="*/ 1868751 h 1868751"/>
              <a:gd name="connsiteX17" fmla="*/ 3054002 w 5453575"/>
              <a:gd name="connsiteY17" fmla="*/ 1868751 h 1868751"/>
              <a:gd name="connsiteX18" fmla="*/ 2672252 w 5453575"/>
              <a:gd name="connsiteY18" fmla="*/ 1868751 h 1868751"/>
              <a:gd name="connsiteX19" fmla="*/ 2126894 w 5453575"/>
              <a:gd name="connsiteY19" fmla="*/ 1868751 h 1868751"/>
              <a:gd name="connsiteX20" fmla="*/ 1636073 w 5453575"/>
              <a:gd name="connsiteY20" fmla="*/ 1868751 h 1868751"/>
              <a:gd name="connsiteX21" fmla="*/ 1145251 w 5453575"/>
              <a:gd name="connsiteY21" fmla="*/ 1868751 h 1868751"/>
              <a:gd name="connsiteX22" fmla="*/ 763501 w 5453575"/>
              <a:gd name="connsiteY22" fmla="*/ 1868751 h 1868751"/>
              <a:gd name="connsiteX23" fmla="*/ 0 w 5453575"/>
              <a:gd name="connsiteY23" fmla="*/ 1868751 h 1868751"/>
              <a:gd name="connsiteX24" fmla="*/ 0 w 5453575"/>
              <a:gd name="connsiteY24" fmla="*/ 1401563 h 1868751"/>
              <a:gd name="connsiteX25" fmla="*/ 0 w 5453575"/>
              <a:gd name="connsiteY25" fmla="*/ 953063 h 1868751"/>
              <a:gd name="connsiteX26" fmla="*/ 0 w 5453575"/>
              <a:gd name="connsiteY26" fmla="*/ 523250 h 1868751"/>
              <a:gd name="connsiteX27" fmla="*/ 0 w 5453575"/>
              <a:gd name="connsiteY27" fmla="*/ 0 h 1868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453575" h="1868751" extrusionOk="0">
                <a:moveTo>
                  <a:pt x="0" y="0"/>
                </a:moveTo>
                <a:cubicBezTo>
                  <a:pt x="146240" y="-1815"/>
                  <a:pt x="480341" y="72951"/>
                  <a:pt x="654429" y="0"/>
                </a:cubicBezTo>
                <a:cubicBezTo>
                  <a:pt x="828517" y="-72951"/>
                  <a:pt x="1034424" y="44570"/>
                  <a:pt x="1254322" y="0"/>
                </a:cubicBezTo>
                <a:cubicBezTo>
                  <a:pt x="1474220" y="-44570"/>
                  <a:pt x="1618000" y="40700"/>
                  <a:pt x="1745144" y="0"/>
                </a:cubicBezTo>
                <a:cubicBezTo>
                  <a:pt x="1872288" y="-40700"/>
                  <a:pt x="2081413" y="71887"/>
                  <a:pt x="2345037" y="0"/>
                </a:cubicBezTo>
                <a:cubicBezTo>
                  <a:pt x="2608661" y="-71887"/>
                  <a:pt x="2667327" y="28680"/>
                  <a:pt x="2835859" y="0"/>
                </a:cubicBezTo>
                <a:cubicBezTo>
                  <a:pt x="3004391" y="-28680"/>
                  <a:pt x="3100148" y="50398"/>
                  <a:pt x="3326681" y="0"/>
                </a:cubicBezTo>
                <a:cubicBezTo>
                  <a:pt x="3553214" y="-50398"/>
                  <a:pt x="3798664" y="70142"/>
                  <a:pt x="3981110" y="0"/>
                </a:cubicBezTo>
                <a:cubicBezTo>
                  <a:pt x="4163556" y="-70142"/>
                  <a:pt x="4378501" y="7719"/>
                  <a:pt x="4635539" y="0"/>
                </a:cubicBezTo>
                <a:cubicBezTo>
                  <a:pt x="4892577" y="-7719"/>
                  <a:pt x="5261882" y="81770"/>
                  <a:pt x="5453575" y="0"/>
                </a:cubicBezTo>
                <a:cubicBezTo>
                  <a:pt x="5487133" y="234022"/>
                  <a:pt x="5420453" y="284922"/>
                  <a:pt x="5453575" y="485875"/>
                </a:cubicBezTo>
                <a:cubicBezTo>
                  <a:pt x="5486697" y="686828"/>
                  <a:pt x="5411817" y="770171"/>
                  <a:pt x="5453575" y="897000"/>
                </a:cubicBezTo>
                <a:cubicBezTo>
                  <a:pt x="5495333" y="1023830"/>
                  <a:pt x="5422169" y="1245346"/>
                  <a:pt x="5453575" y="1382876"/>
                </a:cubicBezTo>
                <a:cubicBezTo>
                  <a:pt x="5484981" y="1520406"/>
                  <a:pt x="5449976" y="1678348"/>
                  <a:pt x="5453575" y="1868751"/>
                </a:cubicBezTo>
                <a:cubicBezTo>
                  <a:pt x="5159687" y="1899435"/>
                  <a:pt x="5094674" y="1807080"/>
                  <a:pt x="4853682" y="1868751"/>
                </a:cubicBezTo>
                <a:cubicBezTo>
                  <a:pt x="4612690" y="1930422"/>
                  <a:pt x="4495409" y="1859565"/>
                  <a:pt x="4253789" y="1868751"/>
                </a:cubicBezTo>
                <a:cubicBezTo>
                  <a:pt x="4012169" y="1877937"/>
                  <a:pt x="3912937" y="1866213"/>
                  <a:pt x="3653895" y="1868751"/>
                </a:cubicBezTo>
                <a:cubicBezTo>
                  <a:pt x="3394853" y="1871289"/>
                  <a:pt x="3258102" y="1820219"/>
                  <a:pt x="3054002" y="1868751"/>
                </a:cubicBezTo>
                <a:cubicBezTo>
                  <a:pt x="2849902" y="1917283"/>
                  <a:pt x="2769078" y="1827066"/>
                  <a:pt x="2672252" y="1868751"/>
                </a:cubicBezTo>
                <a:cubicBezTo>
                  <a:pt x="2575426" y="1910436"/>
                  <a:pt x="2394019" y="1815675"/>
                  <a:pt x="2126894" y="1868751"/>
                </a:cubicBezTo>
                <a:cubicBezTo>
                  <a:pt x="1859769" y="1921827"/>
                  <a:pt x="1761219" y="1825535"/>
                  <a:pt x="1636073" y="1868751"/>
                </a:cubicBezTo>
                <a:cubicBezTo>
                  <a:pt x="1510927" y="1911967"/>
                  <a:pt x="1384416" y="1817736"/>
                  <a:pt x="1145251" y="1868751"/>
                </a:cubicBezTo>
                <a:cubicBezTo>
                  <a:pt x="906086" y="1919766"/>
                  <a:pt x="910676" y="1834544"/>
                  <a:pt x="763501" y="1868751"/>
                </a:cubicBezTo>
                <a:cubicBezTo>
                  <a:pt x="616326" y="1902958"/>
                  <a:pt x="248010" y="1827219"/>
                  <a:pt x="0" y="1868751"/>
                </a:cubicBezTo>
                <a:cubicBezTo>
                  <a:pt x="-25757" y="1751404"/>
                  <a:pt x="41496" y="1533622"/>
                  <a:pt x="0" y="1401563"/>
                </a:cubicBezTo>
                <a:cubicBezTo>
                  <a:pt x="-41496" y="1269504"/>
                  <a:pt x="22856" y="1129860"/>
                  <a:pt x="0" y="953063"/>
                </a:cubicBezTo>
                <a:cubicBezTo>
                  <a:pt x="-22856" y="776266"/>
                  <a:pt x="6956" y="631613"/>
                  <a:pt x="0" y="523250"/>
                </a:cubicBezTo>
                <a:cubicBezTo>
                  <a:pt x="-6956" y="414887"/>
                  <a:pt x="56417" y="229202"/>
                  <a:pt x="0" y="0"/>
                </a:cubicBezTo>
                <a:close/>
              </a:path>
            </a:pathLst>
          </a:custGeom>
          <a:noFill/>
          <a:ln>
            <a:solidFill>
              <a:srgbClr val="2646BE"/>
            </a:solidFill>
            <a:extLst>
              <a:ext uri="{C807C97D-BFC1-408E-A445-0C87EB9F89A2}">
                <ask:lineSketchStyleProps xmlns:ask="http://schemas.microsoft.com/office/drawing/2018/sketchyshapes" sd="311220036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AFDDFC-3252-BA7E-C46D-C15EF37609B7}"/>
              </a:ext>
            </a:extLst>
          </p:cNvPr>
          <p:cNvSpPr/>
          <p:nvPr userDrawn="1"/>
        </p:nvSpPr>
        <p:spPr>
          <a:xfrm>
            <a:off x="6400802" y="994493"/>
            <a:ext cx="5453575" cy="5760724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152DF8-6EEA-4CD8-B5E1-548FA8ED3F3A}"/>
              </a:ext>
            </a:extLst>
          </p:cNvPr>
          <p:cNvSpPr txBox="1"/>
          <p:nvPr userDrawn="1"/>
        </p:nvSpPr>
        <p:spPr>
          <a:xfrm>
            <a:off x="6369114" y="625162"/>
            <a:ext cx="3249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2646BE"/>
                </a:solidFill>
                <a:latin typeface="Scaremate Free Trial" pitchFamily="50" charset="0"/>
              </a:rPr>
              <a:t>Placemat For My Next Training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221B9A-A612-C2CB-EA9B-851E5236E0DD}"/>
              </a:ext>
            </a:extLst>
          </p:cNvPr>
          <p:cNvSpPr txBox="1"/>
          <p:nvPr userDrawn="1"/>
        </p:nvSpPr>
        <p:spPr>
          <a:xfrm>
            <a:off x="840081" y="4667680"/>
            <a:ext cx="3484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ED7D31"/>
                </a:solidFill>
                <a:latin typeface="Scaremate Free Trial" pitchFamily="50" charset="0"/>
              </a:rPr>
              <a:t>Steps To Create My Own Placemat</a:t>
            </a:r>
          </a:p>
        </p:txBody>
      </p:sp>
      <p:pic>
        <p:nvPicPr>
          <p:cNvPr id="19" name="Picture 18" descr="A blue arrow pointing to the right&#10;&#10;Description automatically generated">
            <a:extLst>
              <a:ext uri="{FF2B5EF4-FFF2-40B4-BE49-F238E27FC236}">
                <a16:creationId xmlns:a16="http://schemas.microsoft.com/office/drawing/2014/main" id="{77D409DF-BAF6-7550-76B0-AFA998BD205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alphaModFix amt="5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8960792" flipH="1">
            <a:off x="5023040" y="5005348"/>
            <a:ext cx="3005274" cy="175307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C977CA5-6142-E69D-564F-FDBE6DDA41FE}"/>
              </a:ext>
            </a:extLst>
          </p:cNvPr>
          <p:cNvSpPr/>
          <p:nvPr userDrawn="1"/>
        </p:nvSpPr>
        <p:spPr>
          <a:xfrm>
            <a:off x="337624" y="5037012"/>
            <a:ext cx="5453575" cy="1718205"/>
          </a:xfrm>
          <a:custGeom>
            <a:avLst/>
            <a:gdLst>
              <a:gd name="connsiteX0" fmla="*/ 0 w 5453575"/>
              <a:gd name="connsiteY0" fmla="*/ 0 h 1718205"/>
              <a:gd name="connsiteX1" fmla="*/ 490822 w 5453575"/>
              <a:gd name="connsiteY1" fmla="*/ 0 h 1718205"/>
              <a:gd name="connsiteX2" fmla="*/ 1036179 w 5453575"/>
              <a:gd name="connsiteY2" fmla="*/ 0 h 1718205"/>
              <a:gd name="connsiteX3" fmla="*/ 1527001 w 5453575"/>
              <a:gd name="connsiteY3" fmla="*/ 0 h 1718205"/>
              <a:gd name="connsiteX4" fmla="*/ 2126894 w 5453575"/>
              <a:gd name="connsiteY4" fmla="*/ 0 h 1718205"/>
              <a:gd name="connsiteX5" fmla="*/ 2672252 w 5453575"/>
              <a:gd name="connsiteY5" fmla="*/ 0 h 1718205"/>
              <a:gd name="connsiteX6" fmla="*/ 3163074 w 5453575"/>
              <a:gd name="connsiteY6" fmla="*/ 0 h 1718205"/>
              <a:gd name="connsiteX7" fmla="*/ 3653895 w 5453575"/>
              <a:gd name="connsiteY7" fmla="*/ 0 h 1718205"/>
              <a:gd name="connsiteX8" fmla="*/ 4308324 w 5453575"/>
              <a:gd name="connsiteY8" fmla="*/ 0 h 1718205"/>
              <a:gd name="connsiteX9" fmla="*/ 4853682 w 5453575"/>
              <a:gd name="connsiteY9" fmla="*/ 0 h 1718205"/>
              <a:gd name="connsiteX10" fmla="*/ 5453575 w 5453575"/>
              <a:gd name="connsiteY10" fmla="*/ 0 h 1718205"/>
              <a:gd name="connsiteX11" fmla="*/ 5453575 w 5453575"/>
              <a:gd name="connsiteY11" fmla="*/ 538371 h 1718205"/>
              <a:gd name="connsiteX12" fmla="*/ 5453575 w 5453575"/>
              <a:gd name="connsiteY12" fmla="*/ 1076742 h 1718205"/>
              <a:gd name="connsiteX13" fmla="*/ 5453575 w 5453575"/>
              <a:gd name="connsiteY13" fmla="*/ 1718205 h 1718205"/>
              <a:gd name="connsiteX14" fmla="*/ 4853682 w 5453575"/>
              <a:gd name="connsiteY14" fmla="*/ 1718205 h 1718205"/>
              <a:gd name="connsiteX15" fmla="*/ 4417396 w 5453575"/>
              <a:gd name="connsiteY15" fmla="*/ 1718205 h 1718205"/>
              <a:gd name="connsiteX16" fmla="*/ 3762967 w 5453575"/>
              <a:gd name="connsiteY16" fmla="*/ 1718205 h 1718205"/>
              <a:gd name="connsiteX17" fmla="*/ 3217609 w 5453575"/>
              <a:gd name="connsiteY17" fmla="*/ 1718205 h 1718205"/>
              <a:gd name="connsiteX18" fmla="*/ 2835859 w 5453575"/>
              <a:gd name="connsiteY18" fmla="*/ 1718205 h 1718205"/>
              <a:gd name="connsiteX19" fmla="*/ 2454109 w 5453575"/>
              <a:gd name="connsiteY19" fmla="*/ 1718205 h 1718205"/>
              <a:gd name="connsiteX20" fmla="*/ 1854215 w 5453575"/>
              <a:gd name="connsiteY20" fmla="*/ 1718205 h 1718205"/>
              <a:gd name="connsiteX21" fmla="*/ 1254322 w 5453575"/>
              <a:gd name="connsiteY21" fmla="*/ 1718205 h 1718205"/>
              <a:gd name="connsiteX22" fmla="*/ 654429 w 5453575"/>
              <a:gd name="connsiteY22" fmla="*/ 1718205 h 1718205"/>
              <a:gd name="connsiteX23" fmla="*/ 0 w 5453575"/>
              <a:gd name="connsiteY23" fmla="*/ 1718205 h 1718205"/>
              <a:gd name="connsiteX24" fmla="*/ 0 w 5453575"/>
              <a:gd name="connsiteY24" fmla="*/ 1179834 h 1718205"/>
              <a:gd name="connsiteX25" fmla="*/ 0 w 5453575"/>
              <a:gd name="connsiteY25" fmla="*/ 658645 h 1718205"/>
              <a:gd name="connsiteX26" fmla="*/ 0 w 5453575"/>
              <a:gd name="connsiteY26" fmla="*/ 0 h 171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53575" h="1718205" extrusionOk="0">
                <a:moveTo>
                  <a:pt x="0" y="0"/>
                </a:moveTo>
                <a:cubicBezTo>
                  <a:pt x="239936" y="-35265"/>
                  <a:pt x="380186" y="57336"/>
                  <a:pt x="490822" y="0"/>
                </a:cubicBezTo>
                <a:cubicBezTo>
                  <a:pt x="601458" y="-57336"/>
                  <a:pt x="887313" y="25803"/>
                  <a:pt x="1036179" y="0"/>
                </a:cubicBezTo>
                <a:cubicBezTo>
                  <a:pt x="1185045" y="-25803"/>
                  <a:pt x="1287892" y="44771"/>
                  <a:pt x="1527001" y="0"/>
                </a:cubicBezTo>
                <a:cubicBezTo>
                  <a:pt x="1766110" y="-44771"/>
                  <a:pt x="1937375" y="680"/>
                  <a:pt x="2126894" y="0"/>
                </a:cubicBezTo>
                <a:cubicBezTo>
                  <a:pt x="2316413" y="-680"/>
                  <a:pt x="2483858" y="7574"/>
                  <a:pt x="2672252" y="0"/>
                </a:cubicBezTo>
                <a:cubicBezTo>
                  <a:pt x="2860646" y="-7574"/>
                  <a:pt x="3045608" y="33431"/>
                  <a:pt x="3163074" y="0"/>
                </a:cubicBezTo>
                <a:cubicBezTo>
                  <a:pt x="3280540" y="-33431"/>
                  <a:pt x="3433155" y="7856"/>
                  <a:pt x="3653895" y="0"/>
                </a:cubicBezTo>
                <a:cubicBezTo>
                  <a:pt x="3874635" y="-7856"/>
                  <a:pt x="4104282" y="38527"/>
                  <a:pt x="4308324" y="0"/>
                </a:cubicBezTo>
                <a:cubicBezTo>
                  <a:pt x="4512366" y="-38527"/>
                  <a:pt x="4597544" y="2454"/>
                  <a:pt x="4853682" y="0"/>
                </a:cubicBezTo>
                <a:cubicBezTo>
                  <a:pt x="5109820" y="-2454"/>
                  <a:pt x="5239187" y="5683"/>
                  <a:pt x="5453575" y="0"/>
                </a:cubicBezTo>
                <a:cubicBezTo>
                  <a:pt x="5458856" y="256455"/>
                  <a:pt x="5439598" y="406543"/>
                  <a:pt x="5453575" y="538371"/>
                </a:cubicBezTo>
                <a:cubicBezTo>
                  <a:pt x="5467552" y="670199"/>
                  <a:pt x="5437457" y="879013"/>
                  <a:pt x="5453575" y="1076742"/>
                </a:cubicBezTo>
                <a:cubicBezTo>
                  <a:pt x="5469693" y="1274471"/>
                  <a:pt x="5415276" y="1489513"/>
                  <a:pt x="5453575" y="1718205"/>
                </a:cubicBezTo>
                <a:cubicBezTo>
                  <a:pt x="5287530" y="1788265"/>
                  <a:pt x="4993393" y="1713390"/>
                  <a:pt x="4853682" y="1718205"/>
                </a:cubicBezTo>
                <a:cubicBezTo>
                  <a:pt x="4713971" y="1723020"/>
                  <a:pt x="4556142" y="1707312"/>
                  <a:pt x="4417396" y="1718205"/>
                </a:cubicBezTo>
                <a:cubicBezTo>
                  <a:pt x="4278650" y="1729098"/>
                  <a:pt x="3970969" y="1682941"/>
                  <a:pt x="3762967" y="1718205"/>
                </a:cubicBezTo>
                <a:cubicBezTo>
                  <a:pt x="3554965" y="1753469"/>
                  <a:pt x="3327198" y="1684497"/>
                  <a:pt x="3217609" y="1718205"/>
                </a:cubicBezTo>
                <a:cubicBezTo>
                  <a:pt x="3108020" y="1751913"/>
                  <a:pt x="2954662" y="1688545"/>
                  <a:pt x="2835859" y="1718205"/>
                </a:cubicBezTo>
                <a:cubicBezTo>
                  <a:pt x="2717056" y="1747865"/>
                  <a:pt x="2539406" y="1689337"/>
                  <a:pt x="2454109" y="1718205"/>
                </a:cubicBezTo>
                <a:cubicBezTo>
                  <a:pt x="2368812" y="1747073"/>
                  <a:pt x="1990104" y="1708494"/>
                  <a:pt x="1854215" y="1718205"/>
                </a:cubicBezTo>
                <a:cubicBezTo>
                  <a:pt x="1718326" y="1727916"/>
                  <a:pt x="1392464" y="1675019"/>
                  <a:pt x="1254322" y="1718205"/>
                </a:cubicBezTo>
                <a:cubicBezTo>
                  <a:pt x="1116180" y="1761391"/>
                  <a:pt x="815734" y="1660771"/>
                  <a:pt x="654429" y="1718205"/>
                </a:cubicBezTo>
                <a:cubicBezTo>
                  <a:pt x="493124" y="1775639"/>
                  <a:pt x="285570" y="1661064"/>
                  <a:pt x="0" y="1718205"/>
                </a:cubicBezTo>
                <a:cubicBezTo>
                  <a:pt x="-1362" y="1502542"/>
                  <a:pt x="58025" y="1394128"/>
                  <a:pt x="0" y="1179834"/>
                </a:cubicBezTo>
                <a:cubicBezTo>
                  <a:pt x="-58025" y="965540"/>
                  <a:pt x="22688" y="812160"/>
                  <a:pt x="0" y="658645"/>
                </a:cubicBezTo>
                <a:cubicBezTo>
                  <a:pt x="-22688" y="505130"/>
                  <a:pt x="59897" y="166331"/>
                  <a:pt x="0" y="0"/>
                </a:cubicBezTo>
                <a:close/>
              </a:path>
            </a:pathLst>
          </a:custGeom>
          <a:noFill/>
          <a:ln>
            <a:solidFill>
              <a:srgbClr val="2646BE"/>
            </a:solidFill>
            <a:extLst>
              <a:ext uri="{C807C97D-BFC1-408E-A445-0C87EB9F89A2}">
                <ask:lineSketchStyleProps xmlns:ask="http://schemas.microsoft.com/office/drawing/2018/sketchyshapes" sd="232798316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4738E107-57B0-35DF-C91E-99F67B45340C}"/>
              </a:ext>
            </a:extLst>
          </p:cNvPr>
          <p:cNvSpPr/>
          <p:nvPr userDrawn="1"/>
        </p:nvSpPr>
        <p:spPr>
          <a:xfrm>
            <a:off x="1700586" y="3713154"/>
            <a:ext cx="1270115" cy="914439"/>
          </a:xfrm>
          <a:prstGeom prst="cloud">
            <a:avLst/>
          </a:prstGeom>
          <a:noFill/>
          <a:ln>
            <a:solidFill>
              <a:srgbClr val="2646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23A71567-3B15-821D-F994-4FD1096B03BD}"/>
              </a:ext>
            </a:extLst>
          </p:cNvPr>
          <p:cNvSpPr/>
          <p:nvPr userDrawn="1"/>
        </p:nvSpPr>
        <p:spPr>
          <a:xfrm>
            <a:off x="3914618" y="3841649"/>
            <a:ext cx="1270115" cy="914439"/>
          </a:xfrm>
          <a:prstGeom prst="cloud">
            <a:avLst/>
          </a:prstGeom>
          <a:noFill/>
          <a:ln>
            <a:solidFill>
              <a:srgbClr val="2646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loud 21">
            <a:extLst>
              <a:ext uri="{FF2B5EF4-FFF2-40B4-BE49-F238E27FC236}">
                <a16:creationId xmlns:a16="http://schemas.microsoft.com/office/drawing/2014/main" id="{1057B3A8-5524-C908-3A34-A41A629F2D9F}"/>
              </a:ext>
            </a:extLst>
          </p:cNvPr>
          <p:cNvSpPr/>
          <p:nvPr userDrawn="1"/>
        </p:nvSpPr>
        <p:spPr>
          <a:xfrm>
            <a:off x="2974822" y="2953517"/>
            <a:ext cx="1270115" cy="914439"/>
          </a:xfrm>
          <a:prstGeom prst="cloud">
            <a:avLst/>
          </a:prstGeom>
          <a:noFill/>
          <a:ln>
            <a:solidFill>
              <a:srgbClr val="2646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ADEB19A6-4412-5852-7880-3AA790DA15CE}"/>
              </a:ext>
            </a:extLst>
          </p:cNvPr>
          <p:cNvSpPr/>
          <p:nvPr userDrawn="1"/>
        </p:nvSpPr>
        <p:spPr>
          <a:xfrm>
            <a:off x="210672" y="3367344"/>
            <a:ext cx="1270115" cy="914439"/>
          </a:xfrm>
          <a:prstGeom prst="cloud">
            <a:avLst/>
          </a:prstGeom>
          <a:noFill/>
          <a:ln>
            <a:solidFill>
              <a:srgbClr val="2646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50AB68F-B363-C092-5202-1AF60D1D88D2}"/>
              </a:ext>
            </a:extLst>
          </p:cNvPr>
          <p:cNvSpPr txBox="1"/>
          <p:nvPr userDrawn="1"/>
        </p:nvSpPr>
        <p:spPr>
          <a:xfrm>
            <a:off x="840080" y="2930628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ED7D31"/>
                </a:solidFill>
                <a:latin typeface="Scaremate Free Trial" pitchFamily="50" charset="0"/>
              </a:rPr>
              <a:t>Keep In Mind</a:t>
            </a:r>
          </a:p>
        </p:txBody>
      </p:sp>
      <p:sp>
        <p:nvSpPr>
          <p:cNvPr id="25" name="Cloud 24">
            <a:extLst>
              <a:ext uri="{FF2B5EF4-FFF2-40B4-BE49-F238E27FC236}">
                <a16:creationId xmlns:a16="http://schemas.microsoft.com/office/drawing/2014/main" id="{51C747FD-5C2F-EE36-6C17-3C11C50ADE78}"/>
              </a:ext>
            </a:extLst>
          </p:cNvPr>
          <p:cNvSpPr/>
          <p:nvPr userDrawn="1"/>
        </p:nvSpPr>
        <p:spPr>
          <a:xfrm>
            <a:off x="4923010" y="2953518"/>
            <a:ext cx="1270115" cy="914439"/>
          </a:xfrm>
          <a:prstGeom prst="cloud">
            <a:avLst/>
          </a:prstGeom>
          <a:noFill/>
          <a:ln>
            <a:solidFill>
              <a:srgbClr val="2646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A drawing of a person's head&#10;&#10;Description automatically generated">
            <a:extLst>
              <a:ext uri="{FF2B5EF4-FFF2-40B4-BE49-F238E27FC236}">
                <a16:creationId xmlns:a16="http://schemas.microsoft.com/office/drawing/2014/main" id="{57147C12-123F-7636-3F06-ADB80155A7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5457" y="611903"/>
            <a:ext cx="714675" cy="716222"/>
          </a:xfrm>
          <a:prstGeom prst="rect">
            <a:avLst/>
          </a:prstGeom>
        </p:spPr>
      </p:pic>
      <p:pic>
        <p:nvPicPr>
          <p:cNvPr id="14" name="Picture 13" descr="A pencil with a graduation cap&#10;&#10;Description automatically generated">
            <a:extLst>
              <a:ext uri="{FF2B5EF4-FFF2-40B4-BE49-F238E27FC236}">
                <a16:creationId xmlns:a16="http://schemas.microsoft.com/office/drawing/2014/main" id="{D3C48E9E-B124-B8B7-3520-4E7400B1EA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400" l="2600" r="90000">
                        <a14:foregroundMark x1="7200" y1="21400" x2="7200" y2="21400"/>
                        <a14:foregroundMark x1="2800" y1="20200" x2="2800" y2="20200"/>
                        <a14:foregroundMark x1="40000" y1="90400" x2="40000" y2="904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1958" r="17845" b="3966"/>
          <a:stretch/>
        </p:blipFill>
        <p:spPr>
          <a:xfrm rot="20985797">
            <a:off x="107724" y="4713615"/>
            <a:ext cx="700032" cy="716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8008C50-02A0-093A-7283-8F4353EABD4B}"/>
              </a:ext>
            </a:extLst>
          </p:cNvPr>
          <p:cNvSpPr txBox="1"/>
          <p:nvPr userDrawn="1"/>
        </p:nvSpPr>
        <p:spPr>
          <a:xfrm>
            <a:off x="840080" y="625162"/>
            <a:ext cx="2215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ED7D31"/>
                </a:solidFill>
                <a:latin typeface="Scaremate Free Trial" pitchFamily="50" charset="0"/>
              </a:rPr>
              <a:t>Why Use A Placemat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13AC471A-233E-02E0-6D29-A0F2A9B61389}"/>
              </a:ext>
            </a:extLst>
          </p:cNvPr>
          <p:cNvSpPr txBox="1">
            <a:spLocks/>
          </p:cNvSpPr>
          <p:nvPr userDrawn="1"/>
        </p:nvSpPr>
        <p:spPr>
          <a:xfrm>
            <a:off x="470241" y="1043882"/>
            <a:ext cx="5416062" cy="177180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Taking notes and ___________ the notes have a ____________ impact on learning. </a:t>
            </a:r>
          </a:p>
          <a:p>
            <a:r>
              <a:rPr lang="en-GB" dirty="0"/>
              <a:t>Learners benefit from ____________ during training as they provide a _______________ for note taking. </a:t>
            </a:r>
          </a:p>
          <a:p>
            <a:r>
              <a:rPr lang="en-GB" dirty="0"/>
              <a:t>Writing by _________ increases brain activity in recall tasks over __________ or _________________.  </a:t>
            </a:r>
          </a:p>
          <a:p>
            <a:r>
              <a:rPr lang="en-GB" dirty="0"/>
              <a:t>Positive     Hand     Scaffold    Reviewing    Outlines     Smartphone   Tablet</a:t>
            </a:r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785DD6-419E-6B66-BF20-B122AAB26037}"/>
              </a:ext>
            </a:extLst>
          </p:cNvPr>
          <p:cNvSpPr txBox="1"/>
          <p:nvPr userDrawn="1"/>
        </p:nvSpPr>
        <p:spPr>
          <a:xfrm>
            <a:off x="1418363" y="1220424"/>
            <a:ext cx="15576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i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University of Tokyo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F92CD8-27E8-AA8E-1712-BC82BF23D4B3}"/>
              </a:ext>
            </a:extLst>
          </p:cNvPr>
          <p:cNvSpPr txBox="1"/>
          <p:nvPr userDrawn="1"/>
        </p:nvSpPr>
        <p:spPr>
          <a:xfrm>
            <a:off x="3032302" y="1749191"/>
            <a:ext cx="25924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400" i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Michigan and Harvard University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21915A-620B-C1C0-AA1E-6468A75B8B2A}"/>
              </a:ext>
            </a:extLst>
          </p:cNvPr>
          <p:cNvSpPr txBox="1"/>
          <p:nvPr userDrawn="1"/>
        </p:nvSpPr>
        <p:spPr>
          <a:xfrm>
            <a:off x="3253138" y="2260272"/>
            <a:ext cx="25924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400" i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Michigan and Harvard University</a:t>
            </a:r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21868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15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3EEA28-C89E-AF23-F415-02689972B1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74027-8D03-D4B9-3819-6BF36CFB5B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E3130-3346-DD0E-1577-D19AAEB676E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3FA7DC-53AE-FE3A-49FC-BA1F33507A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7186F57-03E3-29A5-7C1D-8BD2F4110D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2013177-9985-AE0C-260D-D9B91E70E3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31758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HÈME OFFICE" val="9ghAxxxR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Scaremate Free Trial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Christophe Peger</dc:creator>
  <cp:lastModifiedBy>David Gibson</cp:lastModifiedBy>
  <cp:revision>4</cp:revision>
  <dcterms:created xsi:type="dcterms:W3CDTF">2022-11-15T16:26:42Z</dcterms:created>
  <dcterms:modified xsi:type="dcterms:W3CDTF">2024-01-24T09:35:19Z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78ACE445-D539-4EB7-85A6-D3979FD0B08E</vt:lpwstr>
  </property>
  <property fmtid="{D5CDD505-2E9C-101B-9397-08002B2CF9AE}" pid="3" name="ArticulatePath">
    <vt:lpwstr>Set Pedagogique</vt:lpwstr>
  </property>
</Properties>
</file>