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4"/>
  </p:notesMasterIdLst>
  <p:sldIdLst>
    <p:sldId id="256" r:id="rId6"/>
    <p:sldId id="257" r:id="rId7"/>
    <p:sldId id="268" r:id="rId8"/>
    <p:sldId id="260" r:id="rId9"/>
    <p:sldId id="272" r:id="rId10"/>
    <p:sldId id="277" r:id="rId11"/>
    <p:sldId id="258" r:id="rId12"/>
    <p:sldId id="270" r:id="rId13"/>
    <p:sldId id="273" r:id="rId14"/>
    <p:sldId id="271" r:id="rId15"/>
    <p:sldId id="275" r:id="rId16"/>
    <p:sldId id="266" r:id="rId17"/>
    <p:sldId id="261" r:id="rId18"/>
    <p:sldId id="276" r:id="rId19"/>
    <p:sldId id="262" r:id="rId20"/>
    <p:sldId id="263" r:id="rId21"/>
    <p:sldId id="265" r:id="rId22"/>
    <p:sldId id="267"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7D9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6040" autoAdjust="0"/>
  </p:normalViewPr>
  <p:slideViewPr>
    <p:cSldViewPr snapToGrid="0">
      <p:cViewPr varScale="1">
        <p:scale>
          <a:sx n="44" d="100"/>
          <a:sy n="44" d="100"/>
        </p:scale>
        <p:origin x="1432" y="1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Gibson" userId="84f16409-35aa-496c-9d5b-c573bc27627a" providerId="ADAL" clId="{9BEFA59E-5577-4E8A-827A-F7ADBDDCEF5C}"/>
    <pc:docChg chg="custSel modSld replTag delTag">
      <pc:chgData name="David Gibson" userId="84f16409-35aa-496c-9d5b-c573bc27627a" providerId="ADAL" clId="{9BEFA59E-5577-4E8A-827A-F7ADBDDCEF5C}" dt="2024-02-26T14:31:35.594" v="7" actId="20577"/>
      <pc:docMkLst>
        <pc:docMk/>
      </pc:docMkLst>
      <pc:sldChg chg="replTag delTag">
        <pc:chgData name="David Gibson" userId="84f16409-35aa-496c-9d5b-c573bc27627a" providerId="ADAL" clId="{9BEFA59E-5577-4E8A-827A-F7ADBDDCEF5C}" dt="2024-02-26T14:31:29.035" v="1"/>
        <pc:sldMkLst>
          <pc:docMk/>
          <pc:sldMk cId="1355334846" sldId="256"/>
        </pc:sldMkLst>
      </pc:sldChg>
      <pc:sldChg chg="replTag delTag modNotesTx">
        <pc:chgData name="David Gibson" userId="84f16409-35aa-496c-9d5b-c573bc27627a" providerId="ADAL" clId="{9BEFA59E-5577-4E8A-827A-F7ADBDDCEF5C}" dt="2024-02-26T14:31:35.594" v="7" actId="20577"/>
        <pc:sldMkLst>
          <pc:docMk/>
          <pc:sldMk cId="1564828857" sldId="2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54DCCD-B5AB-49C4-9D1B-B7E06C5B89A6}" type="datetimeFigureOut">
              <a:rPr lang="fr-CA" smtClean="0"/>
              <a:t>2024-02-26</a:t>
            </a:fld>
            <a:endParaRPr lang="fr-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A"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6D34DE-0A8A-473E-8517-1693AF41F9B2}" type="slidenum">
              <a:rPr lang="fr-CA" smtClean="0"/>
              <a:t>‹#›</a:t>
            </a:fld>
            <a:endParaRPr lang="fr-CA"/>
          </a:p>
        </p:txBody>
      </p:sp>
    </p:spTree>
    <p:extLst>
      <p:ext uri="{BB962C8B-B14F-4D97-AF65-F5344CB8AC3E}">
        <p14:creationId xmlns:p14="http://schemas.microsoft.com/office/powerpoint/2010/main" val="2952126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youtu.be/xaK6rlzhqHc?si=rMgM6Hfqpc8x1T_j"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latin typeface="Arial" panose="020B0604020202020204" pitchFamily="34" charset="0"/>
                <a:cs typeface="Arial" panose="020B0604020202020204" pitchFamily="34" charset="0"/>
              </a:rPr>
              <a:t>In Teams, try out the closed captioning and language features.</a:t>
            </a:r>
          </a:p>
          <a:p>
            <a:r>
              <a:rPr lang="en-CA" dirty="0">
                <a:latin typeface="Arial" panose="020B0604020202020204" pitchFamily="34" charset="0"/>
                <a:cs typeface="Arial" panose="020B0604020202020204" pitchFamily="34" charset="0"/>
              </a:rPr>
              <a:t>Make sure everyone has the worksheet open.</a:t>
            </a:r>
          </a:p>
        </p:txBody>
      </p:sp>
      <p:sp>
        <p:nvSpPr>
          <p:cNvPr id="4" name="Slide Number Placeholder 3"/>
          <p:cNvSpPr>
            <a:spLocks noGrp="1"/>
          </p:cNvSpPr>
          <p:nvPr>
            <p:ph type="sldNum" sz="quarter" idx="10"/>
          </p:nvPr>
        </p:nvSpPr>
        <p:spPr/>
        <p:txBody>
          <a:bodyPr/>
          <a:lstStyle/>
          <a:p>
            <a:fld id="{F56D34DE-0A8A-473E-8517-1693AF41F9B2}" type="slidenum">
              <a:rPr lang="fr-CA" smtClean="0"/>
              <a:t>1</a:t>
            </a:fld>
            <a:endParaRPr lang="fr-CA"/>
          </a:p>
        </p:txBody>
      </p:sp>
    </p:spTree>
    <p:extLst>
      <p:ext uri="{BB962C8B-B14F-4D97-AF65-F5344CB8AC3E}">
        <p14:creationId xmlns:p14="http://schemas.microsoft.com/office/powerpoint/2010/main" val="1467864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lang="en-CA" sz="1800" b="0" i="0" u="none" strike="noStrike" dirty="0">
                <a:solidFill>
                  <a:srgbClr val="000000"/>
                </a:solidFill>
                <a:effectLst/>
                <a:latin typeface="Arial" panose="020B0604020202020204" pitchFamily="34" charset="0"/>
              </a:rPr>
              <a:t>I’d like you to go to this website: </a:t>
            </a:r>
            <a:r>
              <a:rPr lang="en-CA" sz="2800" dirty="0">
                <a:hlinkClick r:id="rId3"/>
              </a:rPr>
              <a:t>https://youtu.be/xaK6rlzhqHc?si=rMgM6Hfqpc8x1T_j</a:t>
            </a:r>
            <a:endParaRPr lang="en-CA" sz="2800" dirty="0"/>
          </a:p>
          <a:p>
            <a:r>
              <a:rPr lang="en-CA" sz="1800" b="0" i="0" u="none" strike="noStrike" dirty="0">
                <a:solidFill>
                  <a:srgbClr val="000000"/>
                </a:solidFill>
                <a:effectLst/>
                <a:latin typeface="Arial" panose="020B0604020202020204" pitchFamily="34" charset="0"/>
              </a:rPr>
              <a:t>This is how the screen reader will read the link.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CA" sz="1800" b="0" i="0" u="none" strike="noStrike" dirty="0">
                <a:solidFill>
                  <a:srgbClr val="000000"/>
                </a:solidFill>
                <a:effectLst/>
                <a:latin typeface="Arial" panose="020B0604020202020204" pitchFamily="34" charset="0"/>
              </a:rPr>
              <a:t>Links should provide a clear and accurate description of the link destination. Instead of providing just the URL of the link, create the hyperlink with text to describe it.</a:t>
            </a:r>
            <a:endParaRPr lang="en-US" sz="1800" b="0" i="0" dirty="0">
              <a:solidFill>
                <a:srgbClr val="000000"/>
              </a:solidFill>
              <a:effectLst/>
              <a:latin typeface="Arial" panose="020B0604020202020204" pitchFamily="34" charset="0"/>
            </a:endParaRPr>
          </a:p>
          <a:p>
            <a:pPr algn="l" rtl="0" fontAlgn="base">
              <a:buFont typeface="Arial" panose="020B0604020202020204" pitchFamily="34" charset="0"/>
              <a:buNone/>
            </a:pPr>
            <a:r>
              <a:rPr lang="en-US" sz="1800" b="0" i="0" dirty="0">
                <a:solidFill>
                  <a:srgbClr val="808080"/>
                </a:solidFill>
                <a:effectLst/>
                <a:latin typeface="Arial" panose="020B0604020202020204" pitchFamily="34" charset="0"/>
              </a:rPr>
              <a:t>You could have the text to display say ‘YouTube video explaining the importance of headings’.</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None/>
            </a:pPr>
            <a:r>
              <a:rPr lang="en-CA" sz="1800" b="0" i="0" u="none" strike="noStrike" dirty="0">
                <a:solidFill>
                  <a:srgbClr val="000000"/>
                </a:solidFill>
                <a:effectLst/>
                <a:latin typeface="Arial" panose="020B0604020202020204" pitchFamily="34" charset="0"/>
              </a:rPr>
              <a:t>Don’t use “click here”, a screen reader will say Link before a hyperlink, and a sighted person will see the different colour and underline.</a:t>
            </a:r>
          </a:p>
          <a:p>
            <a:pPr algn="l" rtl="0" fontAlgn="base">
              <a:buFont typeface="Arial" panose="020B0604020202020204" pitchFamily="34" charset="0"/>
              <a:buNone/>
            </a:pPr>
            <a:endParaRPr lang="en-CA" sz="1800" b="0" i="0" u="none" strike="noStrike" dirty="0">
              <a:solidFill>
                <a:srgbClr val="000000"/>
              </a:solidFill>
              <a:effectLst/>
              <a:latin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CA" sz="1800" dirty="0">
                <a:effectLst/>
                <a:highlight>
                  <a:srgbClr val="C0C0C0"/>
                </a:highlight>
                <a:latin typeface="Calibri" panose="020F0502020204030204" pitchFamily="34" charset="0"/>
              </a:rPr>
              <a:t>Give a minute for them to add to worksheet.</a:t>
            </a:r>
          </a:p>
        </p:txBody>
      </p:sp>
      <p:sp>
        <p:nvSpPr>
          <p:cNvPr id="4" name="Slide Number Placeholder 3"/>
          <p:cNvSpPr>
            <a:spLocks noGrp="1"/>
          </p:cNvSpPr>
          <p:nvPr>
            <p:ph type="sldNum" sz="quarter" idx="5"/>
          </p:nvPr>
        </p:nvSpPr>
        <p:spPr/>
        <p:txBody>
          <a:bodyPr/>
          <a:lstStyle/>
          <a:p>
            <a:fld id="{F56D34DE-0A8A-473E-8517-1693AF41F9B2}" type="slidenum">
              <a:rPr lang="fr-CA" smtClean="0"/>
              <a:t>10</a:t>
            </a:fld>
            <a:endParaRPr lang="fr-CA"/>
          </a:p>
        </p:txBody>
      </p:sp>
    </p:spTree>
    <p:extLst>
      <p:ext uri="{BB962C8B-B14F-4D97-AF65-F5344CB8AC3E}">
        <p14:creationId xmlns:p14="http://schemas.microsoft.com/office/powerpoint/2010/main" val="2502816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Duration</a:t>
            </a:r>
          </a:p>
          <a:p>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 minutes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a moment, we will put you in breakout rooms. What are some things we should do or avoid in PowerPoint to make our presentations more accessible?</a:t>
            </a:r>
          </a:p>
          <a:p>
            <a:pPr algn="l" rtl="0" fontAlgn="base">
              <a:buFont typeface="Arial" panose="020B0604020202020204" pitchFamily="34" charset="0"/>
              <a:buNone/>
            </a:pPr>
            <a:endParaRPr lang="en-CA" sz="1200" b="0" i="0" u="none" strike="noStrike" dirty="0">
              <a:solidFill>
                <a:srgbClr val="000000"/>
              </a:solidFill>
              <a:effectLst/>
              <a:latin typeface="Arial" panose="020B0604020202020204" pitchFamily="34" charset="0"/>
            </a:endParaRPr>
          </a:p>
          <a:p>
            <a:pPr marL="171450" indent="-171450">
              <a:buFont typeface="Arial" panose="020B0604020202020204" pitchFamily="34" charset="0"/>
              <a:buChar char="•"/>
            </a:pPr>
            <a:r>
              <a:rPr lang="en-CA" dirty="0"/>
              <a:t>Limit the number of animations used on each slide. Excessive animations can be challenging for a screen reader to manage. Many animations can be difficult for those with cognitive issues with all the movement, and the screen reader will have difficulty with items that are moving around and if meaning is conveyed by movement.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A unique title (header) is required for each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Ensure notes support the trainer in describing on screen images and also support a trainer who may have low vision.</a:t>
            </a: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F56D34DE-0A8A-473E-8517-1693AF41F9B2}" type="slidenum">
              <a:rPr lang="fr-CA" smtClean="0"/>
              <a:t>11</a:t>
            </a:fld>
            <a:endParaRPr lang="fr-CA"/>
          </a:p>
        </p:txBody>
      </p:sp>
    </p:spTree>
    <p:extLst>
      <p:ext uri="{BB962C8B-B14F-4D97-AF65-F5344CB8AC3E}">
        <p14:creationId xmlns:p14="http://schemas.microsoft.com/office/powerpoint/2010/main" val="2164515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Duration</a:t>
            </a:r>
          </a:p>
          <a:p>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 minutes</a:t>
            </a:r>
          </a:p>
          <a:p>
            <a:endPar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lang="en-CA" b="0" dirty="0"/>
              <a:t>For PowerPoints, all content (images, text, etc.) must be added to the PowerPoint using content placeholders. It is important to place these placeholders in a specific order – the order in which a sighted person would read them. Since t</a:t>
            </a:r>
            <a:r>
              <a:rPr lang="en-CA" dirty="0"/>
              <a:t>he order you see items on screen is not necessarily the order the screen reader will read them it’s important to check the reading order of each slide of a PowerPoint. </a:t>
            </a:r>
          </a:p>
          <a:p>
            <a:endParaRPr lang="en-CA" dirty="0"/>
          </a:p>
          <a:p>
            <a:r>
              <a:rPr lang="en-CA" dirty="0"/>
              <a:t>There are two ways to check the reading order:</a:t>
            </a:r>
          </a:p>
          <a:p>
            <a:pPr marL="171450" indent="-171450">
              <a:buFont typeface="Arial" panose="020B0604020202020204" pitchFamily="34" charset="0"/>
              <a:buChar char="•"/>
            </a:pPr>
            <a:r>
              <a:rPr lang="en-CA" dirty="0"/>
              <a:t>As listed by using the Reading Order Pane in the Accessibility Checker (tool bar / Review / Accessibility Checker)</a:t>
            </a:r>
          </a:p>
          <a:p>
            <a:pPr marL="171450" indent="-171450">
              <a:buFont typeface="Arial" panose="020B0604020202020204" pitchFamily="34" charset="0"/>
              <a:buChar char="•"/>
            </a:pPr>
            <a:r>
              <a:rPr lang="en-CA" dirty="0"/>
              <a:t>In reverse order  when reviewing the Selection Pane (select a content placeholder, select Shape Format from the tool bar, and select Selection Pane)</a:t>
            </a:r>
          </a:p>
          <a:p>
            <a:endParaRPr lang="en-CA" dirty="0"/>
          </a:p>
          <a:p>
            <a:r>
              <a:rPr lang="en-CA" dirty="0"/>
              <a:t>Access a recent PowerPoint document and check the reading order of your document. Were the results what you expected?</a:t>
            </a:r>
          </a:p>
          <a:p>
            <a:endParaRPr lang="en-CA" dirty="0"/>
          </a:p>
          <a:p>
            <a:r>
              <a:rPr lang="en-CA" dirty="0"/>
              <a:t>Ask three or four participants to share their results using the chat function.</a:t>
            </a:r>
          </a:p>
          <a:p>
            <a:r>
              <a:rPr lang="en-CA" dirty="0"/>
              <a:t>Instruct the participants to take a moment and correct the reading order on one or two slides. Generally, the order is slide number/title (header)/content placeholders in order of review. You can drag and drop or use the arrows to change the order.</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highlight>
                  <a:srgbClr val="C0C0C0"/>
                </a:highlight>
                <a:latin typeface="Calibri" panose="020F0502020204030204" pitchFamily="34" charset="0"/>
              </a:rPr>
              <a:t>Give a minute for them to add to worksheet.</a:t>
            </a:r>
          </a:p>
          <a:p>
            <a:endParaRPr lang="en-CA" dirty="0"/>
          </a:p>
        </p:txBody>
      </p:sp>
      <p:sp>
        <p:nvSpPr>
          <p:cNvPr id="4" name="Slide Number Placeholder 3"/>
          <p:cNvSpPr>
            <a:spLocks noGrp="1"/>
          </p:cNvSpPr>
          <p:nvPr>
            <p:ph type="sldNum" sz="quarter" idx="5"/>
          </p:nvPr>
        </p:nvSpPr>
        <p:spPr/>
        <p:txBody>
          <a:bodyPr/>
          <a:lstStyle/>
          <a:p>
            <a:fld id="{F56D34DE-0A8A-473E-8517-1693AF41F9B2}" type="slidenum">
              <a:rPr lang="fr-CA" smtClean="0"/>
              <a:t>12</a:t>
            </a:fld>
            <a:endParaRPr lang="fr-CA"/>
          </a:p>
        </p:txBody>
      </p:sp>
    </p:spTree>
    <p:extLst>
      <p:ext uri="{BB962C8B-B14F-4D97-AF65-F5344CB8AC3E}">
        <p14:creationId xmlns:p14="http://schemas.microsoft.com/office/powerpoint/2010/main" val="3075013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Duration</a:t>
            </a:r>
          </a:p>
          <a:p>
            <a:r>
              <a:rPr lang="en-CA" dirty="0"/>
              <a:t>3 minutes</a:t>
            </a:r>
          </a:p>
          <a:p>
            <a:endParaRPr lang="en-CA" dirty="0"/>
          </a:p>
          <a:p>
            <a:r>
              <a:rPr lang="en-CA" dirty="0"/>
              <a:t>Ask: Do you know how a screen reader can read an image?</a:t>
            </a:r>
          </a:p>
          <a:p>
            <a:r>
              <a:rPr lang="en-CA" dirty="0"/>
              <a:t>Ask the participants to respond by raising their hand in the chat feature.</a:t>
            </a:r>
          </a:p>
          <a:p>
            <a:r>
              <a:rPr lang="en-CA" dirty="0"/>
              <a:t>Reveal the additional information.</a:t>
            </a:r>
          </a:p>
          <a:p>
            <a:endParaRPr lang="en-CA" dirty="0"/>
          </a:p>
          <a:p>
            <a:r>
              <a:rPr lang="en-CA" dirty="0"/>
              <a:t>A screen reader needs either alt-text or a long description to describe the image to the user. Long descriptions are generally used where a detailed description is required; for example, system screen shots. It’s best to use images that are useful and limit the use of decorative images. </a:t>
            </a:r>
          </a:p>
          <a:p>
            <a:r>
              <a:rPr lang="en-CA" dirty="0"/>
              <a:t>If an image does not have content the user needs to know, mark the image as decorative in the alt-text dialog box. </a:t>
            </a:r>
          </a:p>
          <a:p>
            <a:r>
              <a:rPr lang="en-CA" dirty="0"/>
              <a:t>If a short description is needed, use this dialog box to write a brief sentence or two </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(less than 100-150 characters)</a:t>
            </a:r>
            <a:r>
              <a:rPr lang="en-CA" dirty="0"/>
              <a:t>. </a:t>
            </a:r>
          </a:p>
          <a:p>
            <a:r>
              <a:rPr lang="en-CA" dirty="0"/>
              <a:t>If a longer description is needed, add in the text after the image, or in the Notes section of a slide, with the heading Long Description. For Word documents, the long description should be right after the image, or added to an Annex section at the end of the document with a link to the description immediately after after the image. A link is to return the user to the image is also required.</a:t>
            </a:r>
          </a:p>
          <a:p>
            <a:endParaRPr lang="en-CA" dirty="0"/>
          </a:p>
          <a:p>
            <a:endParaRPr lang="en-CA" dirty="0"/>
          </a:p>
        </p:txBody>
      </p:sp>
      <p:sp>
        <p:nvSpPr>
          <p:cNvPr id="4" name="Slide Number Placeholder 3"/>
          <p:cNvSpPr>
            <a:spLocks noGrp="1"/>
          </p:cNvSpPr>
          <p:nvPr>
            <p:ph type="sldNum" sz="quarter" idx="5"/>
          </p:nvPr>
        </p:nvSpPr>
        <p:spPr/>
        <p:txBody>
          <a:bodyPr/>
          <a:lstStyle/>
          <a:p>
            <a:fld id="{F56D34DE-0A8A-473E-8517-1693AF41F9B2}" type="slidenum">
              <a:rPr lang="fr-CA" smtClean="0"/>
              <a:t>13</a:t>
            </a:fld>
            <a:endParaRPr lang="fr-CA"/>
          </a:p>
        </p:txBody>
      </p:sp>
    </p:spTree>
    <p:extLst>
      <p:ext uri="{BB962C8B-B14F-4D97-AF65-F5344CB8AC3E}">
        <p14:creationId xmlns:p14="http://schemas.microsoft.com/office/powerpoint/2010/main" val="3301357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Duration</a:t>
            </a:r>
          </a:p>
          <a:p>
            <a:r>
              <a:rPr lang="en-CA" dirty="0"/>
              <a:t>3 minutes</a:t>
            </a:r>
          </a:p>
          <a:p>
            <a:endParaRPr lang="en-CA" dirty="0"/>
          </a:p>
          <a:p>
            <a:r>
              <a:rPr lang="en-CA" dirty="0"/>
              <a:t>Use slide templates that have placeholders that work for what you want. If you use the same one often, or are re-using parts of it, just copy your slide and change it as needed.</a:t>
            </a:r>
          </a:p>
          <a:p>
            <a:endParaRPr lang="en-CA" dirty="0"/>
          </a:p>
          <a:p>
            <a:r>
              <a:rPr lang="en-CA" dirty="0"/>
              <a:t>To change an image, right click on the image and choose Change Picture. Then either choose from your computer, a stock image or from your clipboard. The new image will fit the shape of the old image and usually be distorted. To restore the image’s proportions, right click on the new image and choose Size and Position. The Format Picture sidebar will come up, with a Reset button, as shown in the image on screen.</a:t>
            </a:r>
          </a:p>
          <a:p>
            <a:r>
              <a:rPr lang="en-CA" dirty="0"/>
              <a:t>Don’t forget to change the Alt text. If you`ve changed the name of the image to find it in your image library, change it in the selection pane.</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highlight>
                  <a:srgbClr val="C0C0C0"/>
                </a:highlight>
                <a:latin typeface="Calibri" panose="020F0502020204030204" pitchFamily="34" charset="0"/>
              </a:rPr>
              <a:t>Give a minute for them to add to worksheet.</a:t>
            </a:r>
          </a:p>
          <a:p>
            <a:endParaRPr lang="en-CA" dirty="0"/>
          </a:p>
        </p:txBody>
      </p:sp>
      <p:sp>
        <p:nvSpPr>
          <p:cNvPr id="4" name="Slide Number Placeholder 3"/>
          <p:cNvSpPr>
            <a:spLocks noGrp="1"/>
          </p:cNvSpPr>
          <p:nvPr>
            <p:ph type="sldNum" sz="quarter" idx="5"/>
          </p:nvPr>
        </p:nvSpPr>
        <p:spPr/>
        <p:txBody>
          <a:bodyPr/>
          <a:lstStyle/>
          <a:p>
            <a:fld id="{F56D34DE-0A8A-473E-8517-1693AF41F9B2}" type="slidenum">
              <a:rPr lang="fr-CA" smtClean="0"/>
              <a:t>14</a:t>
            </a:fld>
            <a:endParaRPr lang="fr-CA"/>
          </a:p>
        </p:txBody>
      </p:sp>
    </p:spTree>
    <p:extLst>
      <p:ext uri="{BB962C8B-B14F-4D97-AF65-F5344CB8AC3E}">
        <p14:creationId xmlns:p14="http://schemas.microsoft.com/office/powerpoint/2010/main" val="272394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lang="en-CA" dirty="0"/>
              <a:t>Make sure your text and background have enough contrast or difference to be easily read. There are apps for analyzing colours that you can download or access online. We use Colour Contrast Analyser. They will tell you if the colour contrast passes a standard used by the Web Content Accessibility guidelines. </a:t>
            </a:r>
            <a:r>
              <a:rPr lang="fr-FR" baseline="0" dirty="0"/>
              <a:t>AAA </a:t>
            </a:r>
            <a:r>
              <a:rPr lang="fr-FR" baseline="0" dirty="0" err="1"/>
              <a:t>is</a:t>
            </a:r>
            <a:r>
              <a:rPr lang="fr-FR" baseline="0" dirty="0"/>
              <a:t> the </a:t>
            </a:r>
            <a:r>
              <a:rPr lang="fr-FR" baseline="0" dirty="0" err="1"/>
              <a:t>highest</a:t>
            </a:r>
            <a:r>
              <a:rPr lang="fr-FR" baseline="0" dirty="0"/>
              <a:t> grade and AA </a:t>
            </a:r>
            <a:r>
              <a:rPr lang="fr-FR" baseline="0" dirty="0" err="1"/>
              <a:t>is</a:t>
            </a:r>
            <a:r>
              <a:rPr lang="fr-FR" baseline="0" dirty="0"/>
              <a:t> </a:t>
            </a:r>
            <a:r>
              <a:rPr lang="fr-FR" baseline="0" dirty="0" err="1"/>
              <a:t>slightly</a:t>
            </a:r>
            <a:r>
              <a:rPr lang="fr-FR" baseline="0" dirty="0"/>
              <a:t> </a:t>
            </a:r>
            <a:r>
              <a:rPr lang="fr-FR" baseline="0" dirty="0" err="1"/>
              <a:t>less</a:t>
            </a:r>
            <a:r>
              <a:rPr lang="fr-FR" baseline="0" dirty="0"/>
              <a:t> strict but </a:t>
            </a:r>
            <a:r>
              <a:rPr lang="fr-FR" baseline="0" dirty="0" err="1"/>
              <a:t>still</a:t>
            </a:r>
            <a:r>
              <a:rPr lang="fr-FR" baseline="0" dirty="0"/>
              <a:t> good.</a:t>
            </a:r>
            <a:endParaRPr lang="en-CA" dirty="0"/>
          </a:p>
          <a:p>
            <a:endParaRPr lang="en-CA" dirty="0"/>
          </a:p>
          <a:p>
            <a:r>
              <a:rPr lang="en-CA" dirty="0"/>
              <a:t>You can find the Hex code for your image by going into the fill dialog box, and More Fill Colours.</a:t>
            </a:r>
          </a:p>
          <a:p>
            <a:endParaRPr lang="en-CA" dirty="0"/>
          </a:p>
          <a:p>
            <a:r>
              <a:rPr lang="en-CA" dirty="0"/>
              <a:t>Do you think the text box on screen will meet the standard?</a:t>
            </a:r>
          </a:p>
        </p:txBody>
      </p:sp>
      <p:sp>
        <p:nvSpPr>
          <p:cNvPr id="4" name="Slide Number Placeholder 3"/>
          <p:cNvSpPr>
            <a:spLocks noGrp="1"/>
          </p:cNvSpPr>
          <p:nvPr>
            <p:ph type="sldNum" sz="quarter" idx="5"/>
          </p:nvPr>
        </p:nvSpPr>
        <p:spPr/>
        <p:txBody>
          <a:bodyPr/>
          <a:lstStyle/>
          <a:p>
            <a:fld id="{F56D34DE-0A8A-473E-8517-1693AF41F9B2}" type="slidenum">
              <a:rPr lang="fr-CA" smtClean="0"/>
              <a:t>15</a:t>
            </a:fld>
            <a:endParaRPr lang="fr-CA"/>
          </a:p>
        </p:txBody>
      </p:sp>
    </p:spTree>
    <p:extLst>
      <p:ext uri="{BB962C8B-B14F-4D97-AF65-F5344CB8AC3E}">
        <p14:creationId xmlns:p14="http://schemas.microsoft.com/office/powerpoint/2010/main" val="784541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lang="en-CA" dirty="0"/>
              <a:t>It depends on the size of the text – larger text may pass as it is easier to see the contrast. In this case, it failed the enhanced standard at any size, but passed the AA Minimum contrast standard if using large text, which is 18-point font or larger.</a:t>
            </a:r>
          </a:p>
        </p:txBody>
      </p:sp>
      <p:sp>
        <p:nvSpPr>
          <p:cNvPr id="4" name="Slide Number Placeholder 3"/>
          <p:cNvSpPr>
            <a:spLocks noGrp="1"/>
          </p:cNvSpPr>
          <p:nvPr>
            <p:ph type="sldNum" sz="quarter" idx="5"/>
          </p:nvPr>
        </p:nvSpPr>
        <p:spPr/>
        <p:txBody>
          <a:bodyPr/>
          <a:lstStyle/>
          <a:p>
            <a:fld id="{F56D34DE-0A8A-473E-8517-1693AF41F9B2}" type="slidenum">
              <a:rPr lang="fr-CA" smtClean="0"/>
              <a:t>16</a:t>
            </a:fld>
            <a:endParaRPr lang="fr-CA"/>
          </a:p>
        </p:txBody>
      </p:sp>
    </p:spTree>
    <p:extLst>
      <p:ext uri="{BB962C8B-B14F-4D97-AF65-F5344CB8AC3E}">
        <p14:creationId xmlns:p14="http://schemas.microsoft.com/office/powerpoint/2010/main" val="106614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Use alt text for tables to describe the meaning or purpose and a summary. Select the whole table and right click to view Alt text.</a:t>
            </a:r>
          </a:p>
          <a:p>
            <a:endParaRPr lang="en-CA" dirty="0"/>
          </a:p>
          <a:p>
            <a:r>
              <a:rPr lang="en-CA" dirty="0"/>
              <a:t>What issues do you see with this table?</a:t>
            </a:r>
          </a:p>
          <a:p>
            <a:endParaRPr lang="en-CA" dirty="0"/>
          </a:p>
          <a:p>
            <a:r>
              <a:rPr lang="en-CA" dirty="0"/>
              <a:t>Does not use content placeholder to create the table, it is in front of the content placeholder.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Not needed for this content. Tables should only be used to present data, never for formatting.</a:t>
            </a:r>
          </a:p>
          <a:p>
            <a:r>
              <a:rPr lang="en-CA" dirty="0"/>
              <a:t>The headings are not obvious and were not made into a header row – this option is found in the Table Design ribbon. </a:t>
            </a:r>
            <a:r>
              <a:rPr lang="en-CA" sz="1800" b="0" i="0" u="none" strike="noStrike" dirty="0">
                <a:solidFill>
                  <a:srgbClr val="000000"/>
                </a:solidFill>
                <a:effectLst/>
                <a:latin typeface="Arial" panose="020B0604020202020204" pitchFamily="34" charset="0"/>
              </a:rPr>
              <a:t>Use clear and meaningful row and column headers.</a:t>
            </a:r>
            <a:endParaRPr lang="en-CA" dirty="0"/>
          </a:p>
          <a:p>
            <a:r>
              <a:rPr lang="en-CA" dirty="0"/>
              <a:t>Merged and split cells make it difficult for the screen reader to read in order.</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highlight>
                  <a:srgbClr val="C0C0C0"/>
                </a:highlight>
                <a:latin typeface="Calibri" panose="020F0502020204030204" pitchFamily="34" charset="0"/>
              </a:rPr>
              <a:t>Give a minute for them to add to worksheet.</a:t>
            </a:r>
          </a:p>
          <a:p>
            <a:endParaRPr lang="en-CA" dirty="0"/>
          </a:p>
          <a:p>
            <a:endParaRPr lang="en-CA" dirty="0"/>
          </a:p>
        </p:txBody>
      </p:sp>
      <p:sp>
        <p:nvSpPr>
          <p:cNvPr id="4" name="Slide Number Placeholder 3"/>
          <p:cNvSpPr>
            <a:spLocks noGrp="1"/>
          </p:cNvSpPr>
          <p:nvPr>
            <p:ph type="sldNum" sz="quarter" idx="5"/>
          </p:nvPr>
        </p:nvSpPr>
        <p:spPr/>
        <p:txBody>
          <a:bodyPr/>
          <a:lstStyle/>
          <a:p>
            <a:fld id="{F56D34DE-0A8A-473E-8517-1693AF41F9B2}" type="slidenum">
              <a:rPr lang="fr-CA" smtClean="0"/>
              <a:t>17</a:t>
            </a:fld>
            <a:endParaRPr lang="fr-CA"/>
          </a:p>
        </p:txBody>
      </p:sp>
    </p:spTree>
    <p:extLst>
      <p:ext uri="{BB962C8B-B14F-4D97-AF65-F5344CB8AC3E}">
        <p14:creationId xmlns:p14="http://schemas.microsoft.com/office/powerpoint/2010/main" val="411415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 4 minutes for learners to practice fixing the document on their own, then share screen to show the document and ask them what they found </a:t>
            </a: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and show how to fix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lang="en-CA" dirty="0"/>
              <a:t>Answers:</a:t>
            </a:r>
          </a:p>
          <a:p>
            <a:r>
              <a:rPr lang="en-CA" dirty="0"/>
              <a:t>Font is hard to read</a:t>
            </a:r>
          </a:p>
          <a:p>
            <a:r>
              <a:rPr lang="en-CA" dirty="0"/>
              <a:t>Italics not needed</a:t>
            </a:r>
          </a:p>
          <a:p>
            <a:r>
              <a:rPr lang="en-CA" dirty="0"/>
              <a:t>Main heading hard to read contrast, spaces in front instead of centering</a:t>
            </a:r>
          </a:p>
          <a:p>
            <a:r>
              <a:rPr lang="en-CA" dirty="0"/>
              <a:t>Headings not in order</a:t>
            </a:r>
          </a:p>
          <a:p>
            <a:r>
              <a:rPr lang="en-CA" dirty="0"/>
              <a:t>Some are not headings</a:t>
            </a:r>
          </a:p>
          <a:p>
            <a:r>
              <a:rPr lang="en-CA" dirty="0"/>
              <a:t>No Alt text for image</a:t>
            </a:r>
          </a:p>
          <a:p>
            <a:r>
              <a:rPr lang="en-CA" dirty="0"/>
              <a:t>Text is small and in the centre – if you zoom in the text is off the side</a:t>
            </a:r>
          </a:p>
          <a:p>
            <a:r>
              <a:rPr lang="en-CA" dirty="0"/>
              <a:t>Table not really needed and has merged cell</a:t>
            </a:r>
          </a:p>
          <a:p>
            <a:r>
              <a:rPr lang="en-CA" dirty="0"/>
              <a:t>Text in different colours to indicate categories</a:t>
            </a:r>
          </a:p>
          <a:p>
            <a:r>
              <a:rPr lang="en-CA" dirty="0"/>
              <a:t>Carriage returns are in the style of the headings in some sections</a:t>
            </a:r>
          </a:p>
          <a:p>
            <a:r>
              <a:rPr lang="en-CA" dirty="0"/>
              <a:t>Extra spaces instead of tab or where not needed</a:t>
            </a:r>
          </a:p>
          <a:p>
            <a:endParaRPr lang="en-CA" dirty="0"/>
          </a:p>
          <a:p>
            <a:r>
              <a:rPr lang="en-CA" dirty="0"/>
              <a:t>What is your top takeaway from today’s session?</a:t>
            </a:r>
          </a:p>
        </p:txBody>
      </p:sp>
      <p:sp>
        <p:nvSpPr>
          <p:cNvPr id="4" name="Slide Number Placeholder 3"/>
          <p:cNvSpPr>
            <a:spLocks noGrp="1"/>
          </p:cNvSpPr>
          <p:nvPr>
            <p:ph type="sldNum" sz="quarter" idx="5"/>
          </p:nvPr>
        </p:nvSpPr>
        <p:spPr/>
        <p:txBody>
          <a:bodyPr/>
          <a:lstStyle/>
          <a:p>
            <a:fld id="{F56D34DE-0A8A-473E-8517-1693AF41F9B2}" type="slidenum">
              <a:rPr lang="fr-CA" smtClean="0"/>
              <a:t>18</a:t>
            </a:fld>
            <a:endParaRPr lang="fr-CA"/>
          </a:p>
        </p:txBody>
      </p:sp>
    </p:spTree>
    <p:extLst>
      <p:ext uri="{BB962C8B-B14F-4D97-AF65-F5344CB8AC3E}">
        <p14:creationId xmlns:p14="http://schemas.microsoft.com/office/powerpoint/2010/main" val="2092910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b="1" dirty="0">
                <a:effectLst/>
                <a:highlight>
                  <a:srgbClr val="C0C0C0"/>
                </a:highlight>
                <a:latin typeface="Calibri" panose="020F0502020204030204" pitchFamily="34" charset="0"/>
              </a:rPr>
              <a:t>Duration</a:t>
            </a:r>
          </a:p>
          <a:p>
            <a:r>
              <a:rPr lang="en-CA" sz="1800">
                <a:effectLst/>
                <a:highlight>
                  <a:srgbClr val="C0C0C0"/>
                </a:highlight>
                <a:latin typeface="Calibri" panose="020F0502020204030204" pitchFamily="34" charset="0"/>
              </a:rPr>
              <a:t>4 minutes.</a:t>
            </a:r>
            <a:endParaRPr lang="en-CA" sz="1800" dirty="0">
              <a:effectLst/>
              <a:highlight>
                <a:srgbClr val="C0C0C0"/>
              </a:highlight>
              <a:latin typeface="Calibri" panose="020F0502020204030204" pitchFamily="34" charset="0"/>
            </a:endParaRPr>
          </a:p>
          <a:p>
            <a:endParaRPr lang="en-CA" sz="1800" dirty="0">
              <a:effectLst/>
              <a:highlight>
                <a:srgbClr val="C0C0C0"/>
              </a:highlight>
              <a:latin typeface="Calibri" panose="020F0502020204030204" pitchFamily="34" charset="0"/>
            </a:endParaRPr>
          </a:p>
          <a:p>
            <a:r>
              <a:rPr lang="en-CA" sz="1800" dirty="0">
                <a:effectLst/>
                <a:highlight>
                  <a:srgbClr val="C0C0C0"/>
                </a:highlight>
                <a:latin typeface="Calibri" panose="020F0502020204030204" pitchFamily="34" charset="0"/>
              </a:rPr>
              <a:t>Ask the question on the slide.</a:t>
            </a:r>
          </a:p>
          <a:p>
            <a:r>
              <a:rPr lang="en-CA" sz="1800" dirty="0">
                <a:effectLst/>
                <a:highlight>
                  <a:srgbClr val="C0C0C0"/>
                </a:highlight>
                <a:latin typeface="Calibri" panose="020F0502020204030204" pitchFamily="34" charset="0"/>
              </a:rPr>
              <a:t>Allow the participants 2 minutes to provide their answers.</a:t>
            </a:r>
          </a:p>
          <a:p>
            <a:endParaRPr lang="en-CA" sz="1800" dirty="0">
              <a:effectLst/>
              <a:highlight>
                <a:srgbClr val="C0C0C0"/>
              </a:highlight>
              <a:latin typeface="Calibri" panose="020F0502020204030204" pitchFamily="34" charset="0"/>
            </a:endParaRPr>
          </a:p>
          <a:p>
            <a:r>
              <a:rPr lang="en-CA" sz="1800" b="1" dirty="0">
                <a:effectLst/>
                <a:highlight>
                  <a:srgbClr val="C0C0C0"/>
                </a:highlight>
                <a:latin typeface="Calibri" panose="020F0502020204030204" pitchFamily="34" charset="0"/>
              </a:rPr>
              <a:t>Potential Answers</a:t>
            </a:r>
          </a:p>
          <a:p>
            <a:pPr marL="285750" indent="-285750">
              <a:buFont typeface="Arial" panose="020B0604020202020204" pitchFamily="34" charset="0"/>
              <a:buChar char="•"/>
            </a:pPr>
            <a:r>
              <a:rPr lang="en-CA" sz="1800" dirty="0">
                <a:effectLst/>
                <a:highlight>
                  <a:srgbClr val="C0C0C0"/>
                </a:highlight>
                <a:latin typeface="Calibri" panose="020F0502020204030204" pitchFamily="34" charset="0"/>
              </a:rPr>
              <a:t>It is legislated (e.g. Accessible Canada Act)</a:t>
            </a:r>
          </a:p>
          <a:p>
            <a:pPr marL="285750" indent="-285750">
              <a:buFont typeface="Arial" panose="020B0604020202020204" pitchFamily="34" charset="0"/>
              <a:buChar char="•"/>
            </a:pPr>
            <a:r>
              <a:rPr lang="en-CA" sz="1800" dirty="0">
                <a:effectLst/>
                <a:highlight>
                  <a:srgbClr val="C0C0C0"/>
                </a:highlight>
                <a:latin typeface="Calibri" panose="020F0502020204030204" pitchFamily="34" charset="0"/>
              </a:rPr>
              <a:t>Fairness</a:t>
            </a:r>
          </a:p>
          <a:p>
            <a:pPr marL="285750" indent="-285750">
              <a:buFont typeface="Arial" panose="020B0604020202020204" pitchFamily="34" charset="0"/>
              <a:buChar char="•"/>
            </a:pPr>
            <a:r>
              <a:rPr lang="en-CA" sz="1800" dirty="0">
                <a:effectLst/>
                <a:highlight>
                  <a:srgbClr val="C0C0C0"/>
                </a:highlight>
                <a:latin typeface="Calibri" panose="020F0502020204030204" pitchFamily="34" charset="0"/>
              </a:rPr>
              <a:t>Inclusivity</a:t>
            </a:r>
          </a:p>
          <a:p>
            <a:pPr marL="285750" indent="-285750">
              <a:buFont typeface="Arial" panose="020B0604020202020204" pitchFamily="34" charset="0"/>
              <a:buChar char="•"/>
            </a:pPr>
            <a:r>
              <a:rPr lang="en-CA" sz="1800" dirty="0">
                <a:effectLst/>
                <a:highlight>
                  <a:srgbClr val="C0C0C0"/>
                </a:highlight>
                <a:latin typeface="Calibri" panose="020F0502020204030204" pitchFamily="34" charset="0"/>
              </a:rPr>
              <a:t>It attract more talent to the federal government</a:t>
            </a:r>
          </a:p>
          <a:p>
            <a:pPr marL="285750" indent="-285750">
              <a:buFont typeface="Arial" panose="020B0604020202020204" pitchFamily="34" charset="0"/>
              <a:buChar char="•"/>
            </a:pPr>
            <a:r>
              <a:rPr lang="en-CA" sz="1800" dirty="0">
                <a:effectLst/>
                <a:highlight>
                  <a:srgbClr val="C0C0C0"/>
                </a:highlight>
                <a:latin typeface="Calibri" panose="020F0502020204030204" pitchFamily="34" charset="0"/>
              </a:rPr>
              <a:t>Good design can be helpful to all</a:t>
            </a:r>
          </a:p>
          <a:p>
            <a:pPr marL="285750" indent="-285750">
              <a:buFont typeface="Arial" panose="020B0604020202020204" pitchFamily="34" charset="0"/>
              <a:buChar char="•"/>
            </a:pPr>
            <a:r>
              <a:rPr lang="en-CA" sz="1800" dirty="0">
                <a:effectLst/>
                <a:highlight>
                  <a:srgbClr val="C0C0C0"/>
                </a:highlight>
                <a:latin typeface="Calibri" panose="020F0502020204030204" pitchFamily="34" charset="0"/>
              </a:rPr>
              <a:t>Makes people feel more welcome – removes barriers/kindness</a:t>
            </a:r>
          </a:p>
          <a:p>
            <a:pPr marL="285750" indent="-285750">
              <a:buFont typeface="Arial" panose="020B0604020202020204" pitchFamily="34" charset="0"/>
              <a:buChar char="•"/>
            </a:pPr>
            <a:r>
              <a:rPr lang="en-CA" sz="1800" dirty="0">
                <a:effectLst/>
                <a:highlight>
                  <a:srgbClr val="C0C0C0"/>
                </a:highlight>
                <a:latin typeface="Calibri" panose="020F0502020204030204" pitchFamily="34" charset="0"/>
              </a:rPr>
              <a:t>No need to make multiple versions</a:t>
            </a:r>
          </a:p>
          <a:p>
            <a:pPr marL="285750" indent="-285750">
              <a:buFont typeface="Arial" panose="020B0604020202020204" pitchFamily="34" charset="0"/>
              <a:buChar char="•"/>
            </a:pPr>
            <a:r>
              <a:rPr lang="en-CA" sz="1800" dirty="0">
                <a:effectLst/>
                <a:highlight>
                  <a:srgbClr val="C0C0C0"/>
                </a:highlight>
                <a:latin typeface="Calibri" panose="020F0502020204030204" pitchFamily="34" charset="0"/>
              </a:rPr>
              <a:t>Web Content</a:t>
            </a:r>
            <a:r>
              <a:rPr lang="en-CA" sz="1800" b="1" dirty="0">
                <a:solidFill>
                  <a:srgbClr val="71777D"/>
                </a:solidFill>
                <a:effectLst/>
                <a:highlight>
                  <a:srgbClr val="C0C0C0"/>
                </a:highlight>
                <a:latin typeface="Roboto" panose="02000000000000000000" pitchFamily="2" charset="0"/>
              </a:rPr>
              <a:t> </a:t>
            </a:r>
            <a:r>
              <a:rPr lang="en-CA" sz="1800" b="0" dirty="0">
                <a:solidFill>
                  <a:srgbClr val="71777D"/>
                </a:solidFill>
                <a:effectLst/>
                <a:highlight>
                  <a:srgbClr val="C0C0C0"/>
                </a:highlight>
                <a:latin typeface="Roboto" panose="02000000000000000000" pitchFamily="2" charset="0"/>
              </a:rPr>
              <a:t>Accessibility</a:t>
            </a:r>
            <a:r>
              <a:rPr lang="en-CA" sz="1800" dirty="0">
                <a:effectLst/>
                <a:highlight>
                  <a:srgbClr val="C0C0C0"/>
                </a:highlight>
                <a:latin typeface="Calibri" panose="020F0502020204030204" pitchFamily="34" charset="0"/>
              </a:rPr>
              <a:t> Guidelines (WCAG) 2.0</a:t>
            </a:r>
          </a:p>
          <a:p>
            <a:pPr marL="285750" indent="-285750">
              <a:buFont typeface="Arial" panose="020B0604020202020204" pitchFamily="34" charset="0"/>
              <a:buChar char="•"/>
            </a:pPr>
            <a:r>
              <a:rPr lang="en-CA" sz="1800" dirty="0">
                <a:effectLst/>
                <a:highlight>
                  <a:srgbClr val="C0C0C0"/>
                </a:highlight>
                <a:latin typeface="Calibri" panose="020F0502020204030204" pitchFamily="34" charset="0"/>
                <a:cs typeface="Arial" panose="020B0604020202020204" pitchFamily="34" charset="0"/>
              </a:rPr>
              <a:t>You could be sued for discrimination</a:t>
            </a:r>
          </a:p>
          <a:p>
            <a:pPr marL="285750" indent="-285750">
              <a:buFont typeface="Arial" panose="020B0604020202020204" pitchFamily="34" charset="0"/>
              <a:buChar char="•"/>
            </a:pPr>
            <a:r>
              <a:rPr lang="en-CA" sz="1800" dirty="0">
                <a:effectLst/>
                <a:highlight>
                  <a:srgbClr val="C0C0C0"/>
                </a:highlight>
                <a:latin typeface="Calibri" panose="020F0502020204030204" pitchFamily="34" charset="0"/>
                <a:cs typeface="Arial" panose="020B0604020202020204" pitchFamily="34" charset="0"/>
              </a:rPr>
              <a:t>Aging workforce – changes to hearing or vision or mobility</a:t>
            </a:r>
          </a:p>
          <a:p>
            <a:pPr marL="285750" indent="-285750">
              <a:buFont typeface="Arial" panose="020B0604020202020204" pitchFamily="34" charset="0"/>
              <a:buChar char="•"/>
            </a:pPr>
            <a:r>
              <a:rPr lang="en-CA" sz="1800" dirty="0">
                <a:effectLst/>
                <a:highlight>
                  <a:srgbClr val="C0C0C0"/>
                </a:highlight>
                <a:latin typeface="Calibri" panose="020F0502020204030204" pitchFamily="34" charset="0"/>
                <a:cs typeface="Arial" panose="020B0604020202020204" pitchFamily="34" charset="0"/>
              </a:rPr>
              <a:t>Not just hiring – some become disabled while working and want to continue to work</a:t>
            </a:r>
          </a:p>
          <a:p>
            <a:pPr marL="285750" indent="-285750">
              <a:buFont typeface="Arial" panose="020B0604020202020204" pitchFamily="34" charset="0"/>
              <a:buChar char="•"/>
            </a:pPr>
            <a:endParaRPr lang="en-CA" sz="1800" dirty="0">
              <a:effectLst/>
              <a:highlight>
                <a:srgbClr val="C0C0C0"/>
              </a:highlight>
              <a:latin typeface="Calibri" panose="020F0502020204030204" pitchFamily="34" charset="0"/>
              <a:cs typeface="Arial" panose="020B0604020202020204" pitchFamily="34" charset="0"/>
            </a:endParaRPr>
          </a:p>
          <a:p>
            <a:pPr marL="0" indent="0">
              <a:buFont typeface="Arial" panose="020B0604020202020204" pitchFamily="34" charset="0"/>
              <a:buNone/>
            </a:pPr>
            <a:r>
              <a:rPr lang="en-CA" sz="1800" dirty="0">
                <a:effectLst/>
                <a:highlight>
                  <a:srgbClr val="C0C0C0"/>
                </a:highlight>
                <a:latin typeface="Calibri" panose="020F0502020204030204" pitchFamily="34" charset="0"/>
                <a:cs typeface="Arial" panose="020B0604020202020204" pitchFamily="34" charset="0"/>
              </a:rPr>
              <a:t>What have you seen in public that makes things accessible? E.g. curb cuts, braille in elevator. What about when we’re at work and working on documents?</a:t>
            </a:r>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56D34DE-0A8A-473E-8517-1693AF41F9B2}" type="slidenum">
              <a:rPr lang="fr-CA" smtClean="0"/>
              <a:t>2</a:t>
            </a:fld>
            <a:endParaRPr lang="fr-CA"/>
          </a:p>
        </p:txBody>
      </p:sp>
    </p:spTree>
    <p:extLst>
      <p:ext uri="{BB962C8B-B14F-4D97-AF65-F5344CB8AC3E}">
        <p14:creationId xmlns:p14="http://schemas.microsoft.com/office/powerpoint/2010/main" val="2560423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Duration</a:t>
            </a:r>
          </a:p>
          <a:p>
            <a:r>
              <a:rPr lang="en-CA" b="0" dirty="0"/>
              <a:t>6 minutes</a:t>
            </a:r>
          </a:p>
          <a:p>
            <a:endParaRPr lang="en-CA" b="0" dirty="0"/>
          </a:p>
          <a:p>
            <a:r>
              <a:rPr lang="en-CA" b="0" dirty="0"/>
              <a:t>Ask the question </a:t>
            </a:r>
            <a:r>
              <a:rPr lang="en-CA" dirty="0"/>
              <a:t>on the slide.</a:t>
            </a:r>
          </a:p>
          <a:p>
            <a:r>
              <a:rPr lang="en-CA" dirty="0"/>
              <a:t>Ask the participant to use the polling feature for yes or no </a:t>
            </a:r>
            <a:r>
              <a:rPr lang="en-CA" b="1" dirty="0"/>
              <a:t>or</a:t>
            </a:r>
            <a:r>
              <a:rPr lang="en-CA" dirty="0"/>
              <a:t> ask them to virtually raise their hand for a yes response.  </a:t>
            </a:r>
          </a:p>
          <a:p>
            <a:r>
              <a:rPr lang="en-CA" dirty="0"/>
              <a:t>Ask what other ways a yes/no question or a true/false question can be asked in virtual training to ensure that all individuals can participate.</a:t>
            </a:r>
          </a:p>
          <a:p>
            <a:endParaRPr lang="en-CA" dirty="0"/>
          </a:p>
          <a:p>
            <a:r>
              <a:rPr lang="en-CA" dirty="0"/>
              <a:t>Display each symbol one at a time. Describe the symbol and ask the participants to guess the meaning of the symbol.</a:t>
            </a:r>
          </a:p>
          <a:p>
            <a:r>
              <a:rPr lang="en-CA" dirty="0"/>
              <a:t>Ask them to respond by using the chat feature or respond out loud.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highlight>
                  <a:srgbClr val="C0C0C0"/>
                </a:highlight>
                <a:latin typeface="Calibri" panose="020F0502020204030204" pitchFamily="34" charset="0"/>
              </a:rPr>
              <a:t>Give a minute for them to add to worksheet.</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t>Answers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There is no perfect or end point!</a:t>
            </a:r>
          </a:p>
          <a:p>
            <a:pPr marL="628650" lvl="1" indent="-171450">
              <a:buFont typeface="Arial" panose="020B0604020202020204" pitchFamily="34" charset="0"/>
              <a:buChar char="•"/>
            </a:pPr>
            <a:r>
              <a:rPr lang="en-CA" dirty="0"/>
              <a:t>Accessibility design is ever evolving and growing as we develop skills. </a:t>
            </a:r>
          </a:p>
          <a:p>
            <a:pPr marL="171450" indent="-171450">
              <a:buFont typeface="Arial" panose="020B0604020202020204" pitchFamily="34" charset="0"/>
              <a:buChar char="•"/>
            </a:pPr>
            <a:r>
              <a:rPr lang="en-CA" dirty="0"/>
              <a:t>We are starting with low hanging fruit and deal mostly with visual impairments and how screen readers work with content, colour blindness, improving visibility, and contrast. If we have audio, we add closed captioning. Where possible, we also consider other accessible design factors.  </a:t>
            </a:r>
          </a:p>
          <a:p>
            <a:pPr marL="171450" indent="-171450">
              <a:buFont typeface="Arial" panose="020B0604020202020204" pitchFamily="34" charset="0"/>
              <a:buChar char="•"/>
            </a:pPr>
            <a:r>
              <a:rPr lang="en-CA" dirty="0"/>
              <a:t>To save time, design the accessibility in right from the start. It also helps to get you in the habit of making your documents accessible by design.</a:t>
            </a:r>
          </a:p>
          <a:p>
            <a:pPr marL="171450" indent="-171450">
              <a:buFont typeface="Arial" panose="020B0604020202020204" pitchFamily="34" charset="0"/>
              <a:buChar char="•"/>
            </a:pPr>
            <a:r>
              <a:rPr lang="en-CA" dirty="0"/>
              <a:t>Try to make your material as accessible as possible, but remember, it’s okay if an alternate version of your material is necessary. Ask yourself though, if the material really needs to be in a non-accessible version to improve learning. Having only one version has the added benefit of being less work for us to create and maintain. Also, there isn’t just one way to make material accessible.</a:t>
            </a:r>
          </a:p>
        </p:txBody>
      </p:sp>
      <p:sp>
        <p:nvSpPr>
          <p:cNvPr id="4" name="Slide Number Placeholder 3"/>
          <p:cNvSpPr>
            <a:spLocks noGrp="1"/>
          </p:cNvSpPr>
          <p:nvPr>
            <p:ph type="sldNum" sz="quarter" idx="5"/>
          </p:nvPr>
        </p:nvSpPr>
        <p:spPr/>
        <p:txBody>
          <a:bodyPr/>
          <a:lstStyle/>
          <a:p>
            <a:fld id="{F56D34DE-0A8A-473E-8517-1693AF41F9B2}" type="slidenum">
              <a:rPr lang="fr-CA" smtClean="0"/>
              <a:t>3</a:t>
            </a:fld>
            <a:endParaRPr lang="fr-CA"/>
          </a:p>
        </p:txBody>
      </p:sp>
    </p:spTree>
    <p:extLst>
      <p:ext uri="{BB962C8B-B14F-4D97-AF65-F5344CB8AC3E}">
        <p14:creationId xmlns:p14="http://schemas.microsoft.com/office/powerpoint/2010/main" val="2659911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Duration</a:t>
            </a:r>
          </a:p>
          <a:p>
            <a:r>
              <a:rPr lang="en-CA" dirty="0"/>
              <a:t>2 minutes</a:t>
            </a:r>
          </a:p>
          <a:p>
            <a:endParaRPr lang="en-CA" dirty="0"/>
          </a:p>
          <a:p>
            <a:r>
              <a:rPr lang="en-CA" b="1" dirty="0"/>
              <a:t>Note</a:t>
            </a:r>
          </a:p>
          <a:p>
            <a:r>
              <a:rPr lang="en-CA" dirty="0"/>
              <a:t>The first thing you should do is make your words themselves accessible by using plain language.</a:t>
            </a:r>
          </a:p>
          <a:p>
            <a:endParaRPr lang="en-CA" dirty="0"/>
          </a:p>
          <a:p>
            <a:r>
              <a:rPr lang="en-CA" dirty="0"/>
              <a:t>The Canadian Government has a directive to use plain language in all communications with the public. </a:t>
            </a:r>
          </a:p>
          <a:p>
            <a:endParaRPr lang="en-CA" dirty="0"/>
          </a:p>
          <a:p>
            <a:r>
              <a:rPr lang="en-CA" dirty="0"/>
              <a:t>Writing text using plain language can sometimes take a few steps. For example:</a:t>
            </a:r>
          </a:p>
          <a:p>
            <a:pPr marL="171450" indent="-171450">
              <a:buFont typeface="Arial" panose="020B0604020202020204" pitchFamily="34" charset="0"/>
              <a:buChar char="•"/>
            </a:pPr>
            <a:r>
              <a:rPr lang="en-CA" dirty="0"/>
              <a:t>I wanted to ask, “Who will be benefitting from plain language?”</a:t>
            </a:r>
          </a:p>
          <a:p>
            <a:pPr marL="171450" indent="-171450">
              <a:buFont typeface="Arial" panose="020B0604020202020204" pitchFamily="34" charset="0"/>
              <a:buChar char="•"/>
            </a:pPr>
            <a:r>
              <a:rPr lang="en-CA" dirty="0"/>
              <a:t>I then shortened it to, “Who will it benefit?”</a:t>
            </a:r>
          </a:p>
          <a:p>
            <a:pPr marL="171450" indent="-171450">
              <a:buFont typeface="Arial" panose="020B0604020202020204" pitchFamily="34" charset="0"/>
              <a:buChar char="•"/>
            </a:pPr>
            <a:r>
              <a:rPr lang="en-CA" dirty="0"/>
              <a:t>I then realized that all I really needed to ask is “Who benefits?”</a:t>
            </a:r>
          </a:p>
          <a:p>
            <a:endParaRPr lang="en-CA" dirty="0"/>
          </a:p>
          <a:p>
            <a:r>
              <a:rPr lang="en-CA" dirty="0"/>
              <a:t>Start with simplifying language – don’t show off with big words if they don’t add to meaning. Then remove unnecessary words - this isn’t grade school, you don’t need to pad your word count. What is the shortest sentence that still has the same meaning?</a:t>
            </a:r>
          </a:p>
          <a:p>
            <a:endParaRPr lang="en-CA" dirty="0"/>
          </a:p>
          <a:p>
            <a:r>
              <a:rPr lang="en-CA" dirty="0"/>
              <a:t>Ask, “So, who benefits?”</a:t>
            </a:r>
          </a:p>
          <a:p>
            <a:r>
              <a:rPr lang="en-CA" dirty="0"/>
              <a:t>Answer: Everyone! Especially individuals using screen readers, and/or anyone with learning disabilities. </a:t>
            </a:r>
          </a:p>
        </p:txBody>
      </p:sp>
      <p:sp>
        <p:nvSpPr>
          <p:cNvPr id="4" name="Slide Number Placeholder 3"/>
          <p:cNvSpPr>
            <a:spLocks noGrp="1"/>
          </p:cNvSpPr>
          <p:nvPr>
            <p:ph type="sldNum" sz="quarter" idx="5"/>
          </p:nvPr>
        </p:nvSpPr>
        <p:spPr/>
        <p:txBody>
          <a:bodyPr/>
          <a:lstStyle/>
          <a:p>
            <a:fld id="{F56D34DE-0A8A-473E-8517-1693AF41F9B2}" type="slidenum">
              <a:rPr lang="fr-CA" smtClean="0"/>
              <a:t>4</a:t>
            </a:fld>
            <a:endParaRPr lang="fr-CA"/>
          </a:p>
        </p:txBody>
      </p:sp>
    </p:spTree>
    <p:extLst>
      <p:ext uri="{BB962C8B-B14F-4D97-AF65-F5344CB8AC3E}">
        <p14:creationId xmlns:p14="http://schemas.microsoft.com/office/powerpoint/2010/main" val="2287996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Duration</a:t>
            </a:r>
          </a:p>
          <a:p>
            <a:r>
              <a:rPr lang="en-CA" dirty="0"/>
              <a:t>2 minutes</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highlight>
                  <a:srgbClr val="C0C0C0"/>
                </a:highlight>
                <a:uLnTx/>
                <a:uFillTx/>
                <a:latin typeface="Calibri" panose="020F0502020204030204" pitchFamily="34" charset="0"/>
                <a:ea typeface="+mn-ea"/>
                <a:cs typeface="Arial" panose="020B0604020202020204" pitchFamily="34" charset="0"/>
              </a:rPr>
              <a:t>Ask the question on the slide. Allow one minute.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highlight>
                  <a:srgbClr val="C0C0C0"/>
                </a:highlight>
                <a:uLnTx/>
                <a:uFillTx/>
                <a:latin typeface="Calibri" panose="020F0502020204030204" pitchFamily="34" charset="0"/>
                <a:ea typeface="+mn-ea"/>
                <a:cs typeface="Arial" panose="020B0604020202020204" pitchFamily="34" charset="0"/>
              </a:rPr>
              <a:t>Ask the participants to respond out loud.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highlight>
                  <a:srgbClr val="C0C0C0"/>
                </a:highlight>
                <a:uLnTx/>
                <a:uFillTx/>
                <a:latin typeface="Calibri" panose="020F0502020204030204" pitchFamily="34" charset="0"/>
                <a:ea typeface="+mn-ea"/>
                <a:cs typeface="Arial" panose="020B0604020202020204" pitchFamily="34" charset="0"/>
              </a:rPr>
              <a:t>Allow several participants to respond before revealing a suggested response.</a:t>
            </a:r>
          </a:p>
        </p:txBody>
      </p:sp>
      <p:sp>
        <p:nvSpPr>
          <p:cNvPr id="4" name="Slide Number Placeholder 3"/>
          <p:cNvSpPr>
            <a:spLocks noGrp="1"/>
          </p:cNvSpPr>
          <p:nvPr>
            <p:ph type="sldNum" sz="quarter" idx="5"/>
          </p:nvPr>
        </p:nvSpPr>
        <p:spPr/>
        <p:txBody>
          <a:bodyPr/>
          <a:lstStyle/>
          <a:p>
            <a:fld id="{F56D34DE-0A8A-473E-8517-1693AF41F9B2}" type="slidenum">
              <a:rPr lang="fr-CA" smtClean="0"/>
              <a:t>5</a:t>
            </a:fld>
            <a:endParaRPr lang="fr-CA"/>
          </a:p>
        </p:txBody>
      </p:sp>
    </p:spTree>
    <p:extLst>
      <p:ext uri="{BB962C8B-B14F-4D97-AF65-F5344CB8AC3E}">
        <p14:creationId xmlns:p14="http://schemas.microsoft.com/office/powerpoint/2010/main" val="3551873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Duration</a:t>
            </a:r>
          </a:p>
          <a:p>
            <a:r>
              <a:rPr lang="en-CA" dirty="0"/>
              <a:t>4 minutes</a:t>
            </a:r>
          </a:p>
          <a:p>
            <a:endParaRPr lang="en-CA" dirty="0"/>
          </a:p>
          <a:p>
            <a:r>
              <a:rPr lang="en-CA" dirty="0"/>
              <a:t>MS Word has an editor that provides readability statistics and a grade level analyzers. It is found under the Review tab/Spelling and Grammar/Editor,  then choose Document stats. It uses North American school levels but it translates to approximately the number of years of education. For example, we aim for an 8</a:t>
            </a:r>
            <a:r>
              <a:rPr lang="en-CA" baseline="30000" dirty="0"/>
              <a:t>th</a:t>
            </a:r>
            <a:r>
              <a:rPr lang="en-CA" dirty="0"/>
              <a:t> grade level which is about a 13-year-old grade. There are charts online that will show you the comprehension level of each score. 8</a:t>
            </a:r>
            <a:r>
              <a:rPr lang="en-CA" baseline="30000" dirty="0"/>
              <a:t>th</a:t>
            </a:r>
            <a:r>
              <a:rPr lang="en-CA" dirty="0"/>
              <a:t> grade is conversational English.</a:t>
            </a:r>
          </a:p>
          <a:p>
            <a:endParaRPr lang="en-CA" dirty="0"/>
          </a:p>
          <a:p>
            <a:r>
              <a:rPr lang="en-CA" dirty="0"/>
              <a:t>Share screen if needed to show where to find these tools.</a:t>
            </a:r>
          </a:p>
          <a:p>
            <a:endParaRPr lang="en-CA" dirty="0"/>
          </a:p>
          <a:p>
            <a:r>
              <a:rPr lang="en-CA" dirty="0"/>
              <a:t>Access a recent Word document and check the readability of your document. (Allow 2 minutes)</a:t>
            </a:r>
          </a:p>
          <a:p>
            <a:endParaRPr lang="en-CA" dirty="0"/>
          </a:p>
          <a:p>
            <a:r>
              <a:rPr lang="en-CA" dirty="0"/>
              <a:t>Ask three or four participants to share their results using the chat function.</a:t>
            </a:r>
          </a:p>
          <a:p>
            <a:endParaRPr lang="en-CA" dirty="0"/>
          </a:p>
        </p:txBody>
      </p:sp>
      <p:sp>
        <p:nvSpPr>
          <p:cNvPr id="4" name="Slide Number Placeholder 3"/>
          <p:cNvSpPr>
            <a:spLocks noGrp="1"/>
          </p:cNvSpPr>
          <p:nvPr>
            <p:ph type="sldNum" sz="quarter" idx="5"/>
          </p:nvPr>
        </p:nvSpPr>
        <p:spPr/>
        <p:txBody>
          <a:bodyPr/>
          <a:lstStyle/>
          <a:p>
            <a:fld id="{F56D34DE-0A8A-473E-8517-1693AF41F9B2}" type="slidenum">
              <a:rPr lang="fr-CA" smtClean="0"/>
              <a:t>6</a:t>
            </a:fld>
            <a:endParaRPr lang="fr-CA"/>
          </a:p>
        </p:txBody>
      </p:sp>
    </p:spTree>
    <p:extLst>
      <p:ext uri="{BB962C8B-B14F-4D97-AF65-F5344CB8AC3E}">
        <p14:creationId xmlns:p14="http://schemas.microsoft.com/office/powerpoint/2010/main" val="263809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Duration</a:t>
            </a:r>
          </a:p>
          <a:p>
            <a:r>
              <a:rPr lang="en-CA" dirty="0"/>
              <a:t>1 minute</a:t>
            </a:r>
          </a:p>
          <a:p>
            <a:endParaRPr lang="en-CA" dirty="0"/>
          </a:p>
          <a:p>
            <a:r>
              <a:rPr lang="en-CA" b="1" dirty="0"/>
              <a:t>Note</a:t>
            </a:r>
          </a:p>
          <a:p>
            <a:r>
              <a:rPr lang="en-CA" dirty="0"/>
              <a:t>MS Office has built in tools to help you check the accessibility of your document. They are found under the Review tab and include a checker that finds any errors and makes recommendations. </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Share screen if needed to show where to find these tools.</a:t>
            </a:r>
          </a:p>
          <a:p>
            <a:endParaRPr lang="en-CA" dirty="0"/>
          </a:p>
          <a:p>
            <a:r>
              <a:rPr lang="en-CA" dirty="0"/>
              <a:t>Try this now with the worksheet for this course. </a:t>
            </a:r>
          </a:p>
          <a:p>
            <a:endParaRPr lang="en-CA" dirty="0"/>
          </a:p>
          <a:p>
            <a:r>
              <a:rPr lang="en-CA" dirty="0"/>
              <a:t>What did it show are the issues?</a:t>
            </a:r>
          </a:p>
          <a:p>
            <a:endParaRPr lang="en-CA" dirty="0"/>
          </a:p>
          <a:p>
            <a:r>
              <a:rPr lang="en-CA" dirty="0"/>
              <a:t>Not all accessibility issues will be found by the accessibility checker, you’ll need to manually check for some things, but the checker will cover some basic issues.</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highlight>
                  <a:srgbClr val="C0C0C0"/>
                </a:highlight>
                <a:latin typeface="Calibri" panose="020F0502020204030204" pitchFamily="34" charset="0"/>
              </a:rPr>
              <a:t>Give a minute for them to add to worksheet.</a:t>
            </a:r>
          </a:p>
          <a:p>
            <a:endParaRPr lang="en-CA" dirty="0"/>
          </a:p>
        </p:txBody>
      </p:sp>
      <p:sp>
        <p:nvSpPr>
          <p:cNvPr id="4" name="Slide Number Placeholder 3"/>
          <p:cNvSpPr>
            <a:spLocks noGrp="1"/>
          </p:cNvSpPr>
          <p:nvPr>
            <p:ph type="sldNum" sz="quarter" idx="5"/>
          </p:nvPr>
        </p:nvSpPr>
        <p:spPr/>
        <p:txBody>
          <a:bodyPr/>
          <a:lstStyle/>
          <a:p>
            <a:fld id="{F56D34DE-0A8A-473E-8517-1693AF41F9B2}" type="slidenum">
              <a:rPr lang="fr-CA" smtClean="0"/>
              <a:t>7</a:t>
            </a:fld>
            <a:endParaRPr lang="fr-CA"/>
          </a:p>
        </p:txBody>
      </p:sp>
    </p:spTree>
    <p:extLst>
      <p:ext uri="{BB962C8B-B14F-4D97-AF65-F5344CB8AC3E}">
        <p14:creationId xmlns:p14="http://schemas.microsoft.com/office/powerpoint/2010/main" val="49783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Duration</a:t>
            </a:r>
          </a:p>
          <a:p>
            <a:r>
              <a:rPr lang="en-CA" dirty="0"/>
              <a:t>2 minutes</a:t>
            </a:r>
          </a:p>
          <a:p>
            <a:endParaRPr lang="en-CA" dirty="0"/>
          </a:p>
          <a:p>
            <a:r>
              <a:rPr lang="en-CA" b="1" dirty="0"/>
              <a:t>Note</a:t>
            </a:r>
          </a:p>
          <a:p>
            <a:r>
              <a:rPr lang="en-CA" dirty="0"/>
              <a:t>There are several assistive technologies participants may use. Here are some examples of popular software. </a:t>
            </a:r>
          </a:p>
          <a:p>
            <a:endParaRPr lang="en-CA" dirty="0"/>
          </a:p>
          <a:p>
            <a:r>
              <a:rPr lang="en-CA" dirty="0"/>
              <a:t>Keyboards vs. Mouse</a:t>
            </a:r>
          </a:p>
          <a:p>
            <a:pPr marL="171450" indent="-171450">
              <a:buFont typeface="Arial" panose="020B0604020202020204" pitchFamily="34" charset="0"/>
              <a:buChar char="•"/>
            </a:pPr>
            <a:r>
              <a:rPr lang="en-CA" dirty="0"/>
              <a:t>Mobility issues, i.e., Carpal Tunnel syndrome</a:t>
            </a:r>
          </a:p>
          <a:p>
            <a:pPr marL="0" indent="0">
              <a:buFont typeface="Arial" panose="020B0604020202020204" pitchFamily="34" charset="0"/>
              <a:buNone/>
            </a:pPr>
            <a:endParaRPr lang="en-CA" dirty="0"/>
          </a:p>
          <a:p>
            <a:pPr marL="0" indent="0">
              <a:buFont typeface="Arial" panose="020B0604020202020204" pitchFamily="34" charset="0"/>
              <a:buNone/>
            </a:pPr>
            <a:r>
              <a:rPr lang="en-CA" dirty="0"/>
              <a:t>Also, Windows Ease of Access tools for contrast, size, etc.</a:t>
            </a:r>
          </a:p>
          <a:p>
            <a:pPr marL="0" indent="0">
              <a:buFont typeface="Arial" panose="020B0604020202020204" pitchFamily="34" charset="0"/>
              <a:buNone/>
            </a:pPr>
            <a:endParaRPr lang="en-CA" dirty="0"/>
          </a:p>
          <a:p>
            <a:pPr marL="0" indent="0">
              <a:buFont typeface="Arial" panose="020B0604020202020204" pitchFamily="34" charset="0"/>
              <a:buNone/>
            </a:pPr>
            <a:r>
              <a:rPr lang="en-CA" dirty="0"/>
              <a:t>Do you know of any others?</a:t>
            </a:r>
          </a:p>
          <a:p>
            <a:pPr marL="0" indent="0">
              <a:buFont typeface="Arial" panose="020B0604020202020204" pitchFamily="34" charset="0"/>
              <a:buNone/>
            </a:pPr>
            <a:endParaRPr lang="en-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dirty="0">
                <a:effectLst/>
                <a:highlight>
                  <a:srgbClr val="C0C0C0"/>
                </a:highlight>
                <a:latin typeface="Calibri" panose="020F0502020204030204" pitchFamily="34" charset="0"/>
              </a:rPr>
              <a:t>Give a minute for them to add to worksheet.</a:t>
            </a:r>
          </a:p>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F56D34DE-0A8A-473E-8517-1693AF41F9B2}" type="slidenum">
              <a:rPr lang="fr-CA" smtClean="0"/>
              <a:t>8</a:t>
            </a:fld>
            <a:endParaRPr lang="fr-CA"/>
          </a:p>
        </p:txBody>
      </p:sp>
    </p:spTree>
    <p:extLst>
      <p:ext uri="{BB962C8B-B14F-4D97-AF65-F5344CB8AC3E}">
        <p14:creationId xmlns:p14="http://schemas.microsoft.com/office/powerpoint/2010/main" val="2486962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Duration</a:t>
            </a:r>
          </a:p>
          <a:p>
            <a:r>
              <a:rPr lang="en-CA" dirty="0"/>
              <a:t>3 minutes</a:t>
            </a:r>
          </a:p>
          <a:p>
            <a:endParaRPr lang="en-CA" dirty="0"/>
          </a:p>
          <a:p>
            <a:r>
              <a:rPr lang="en-CA" b="1" dirty="0"/>
              <a:t>Note</a:t>
            </a:r>
          </a:p>
          <a:p>
            <a:pPr marL="171450" indent="-171450">
              <a:buFont typeface="Arial" panose="020B0604020202020204" pitchFamily="34" charset="0"/>
              <a:buChar char="•"/>
            </a:pPr>
            <a:r>
              <a:rPr lang="en-CA" dirty="0"/>
              <a:t>Use at least a size 12 font and a non-serif font like Arial. </a:t>
            </a:r>
          </a:p>
          <a:p>
            <a:pPr marL="171450" indent="-171450">
              <a:buFont typeface="Arial" panose="020B0604020202020204" pitchFamily="34" charset="0"/>
              <a:buChar char="•"/>
            </a:pPr>
            <a:r>
              <a:rPr lang="en-CA" dirty="0"/>
              <a:t>Use the navigation pane to check  your text headings. </a:t>
            </a:r>
          </a:p>
          <a:p>
            <a:pPr marL="628650" lvl="1" indent="-171450">
              <a:buFont typeface="Arial" panose="020B0604020202020204" pitchFamily="34" charset="0"/>
              <a:buChar char="•"/>
            </a:pPr>
            <a:r>
              <a:rPr lang="en-CA" dirty="0"/>
              <a:t>Use headings in order, and do not skip headings.</a:t>
            </a:r>
          </a:p>
          <a:p>
            <a:pPr marL="628650" lvl="1" indent="-171450">
              <a:buFont typeface="Arial" panose="020B0604020202020204" pitchFamily="34" charset="0"/>
              <a:buChar char="•"/>
            </a:pPr>
            <a:r>
              <a:rPr lang="en-CA" dirty="0"/>
              <a:t>Use heading styles instead of just changing the look of a heading. The screen reader reads out the heading level and it goes in order of heading levels. Users can also skim a document using headings. Also, different levels should look different.</a:t>
            </a:r>
          </a:p>
          <a:p>
            <a:pPr marL="628650" lvl="1" indent="-171450">
              <a:buFont typeface="Arial" panose="020B0604020202020204" pitchFamily="34" charset="0"/>
              <a:buChar char="•"/>
            </a:pPr>
            <a:r>
              <a:rPr lang="en-CA" dirty="0"/>
              <a:t>Ensure any empty lines are using Normal, as carriage returns after a heading will use the heading style so when you type there, it will be in the wrong style. Check for this using the Paragraph marks.</a:t>
            </a:r>
          </a:p>
          <a:p>
            <a:pPr marL="628650" lvl="1" indent="-171450">
              <a:buFont typeface="Arial" panose="020B0604020202020204" pitchFamily="34" charset="0"/>
              <a:buChar char="•"/>
            </a:pPr>
            <a:r>
              <a:rPr lang="en-CA" dirty="0"/>
              <a:t>Also check for extra spaces – use tabs for spacing text instead of extra spaces. Otherwise, the screen reader will say space, space, space.</a:t>
            </a:r>
          </a:p>
          <a:p>
            <a:pPr marL="171450" indent="-171450">
              <a:buFont typeface="Arial" panose="020B0604020202020204" pitchFamily="34" charset="0"/>
              <a:buChar char="•"/>
            </a:pPr>
            <a:r>
              <a:rPr lang="en-CA" dirty="0"/>
              <a:t>Built in formats like bullets are important for screen readers – don’t just use dashes. The screen reader will say that it is a list.</a:t>
            </a:r>
          </a:p>
          <a:p>
            <a:pPr marL="171450" indent="-171450">
              <a:buFont typeface="Arial" panose="020B0604020202020204" pitchFamily="34" charset="0"/>
              <a:buChar char="•"/>
            </a:pPr>
            <a:r>
              <a:rPr lang="en-CA" dirty="0"/>
              <a:t>Only use italics for Acts or Laws. Screen readers do not recognize font changes so making it look different won’t be communicated using the screen reader. It also can be an issue for those with other vision issues.</a:t>
            </a:r>
          </a:p>
          <a:p>
            <a:pPr marL="171450" indent="-171450">
              <a:buFont typeface="Arial" panose="020B0604020202020204" pitchFamily="34" charset="0"/>
              <a:buChar char="•"/>
            </a:pPr>
            <a:r>
              <a:rPr lang="en-CA" dirty="0"/>
              <a:t>Use automatic text colour, not black. </a:t>
            </a:r>
          </a:p>
          <a:p>
            <a:pPr marL="628650" lvl="1" indent="-171450">
              <a:buFont typeface="Arial" panose="020B0604020202020204" pitchFamily="34" charset="0"/>
              <a:buChar char="•"/>
            </a:pPr>
            <a:r>
              <a:rPr lang="en-CA" dirty="0"/>
              <a:t>If you use black as the text colour, it will remain black, even if the user has a high contrast (black) background.</a:t>
            </a:r>
          </a:p>
          <a:p>
            <a:pPr marL="628650" lvl="1" indent="-171450">
              <a:buFont typeface="Arial" panose="020B0604020202020204" pitchFamily="34" charset="0"/>
              <a:buChar char="•"/>
            </a:pPr>
            <a:r>
              <a:rPr lang="en-CA" dirty="0"/>
              <a:t>If you use automatic as the text colour, it will change according to user’s setting.</a:t>
            </a:r>
          </a:p>
          <a:p>
            <a:pPr marL="171450" indent="-171450">
              <a:buFont typeface="Arial" panose="020B0604020202020204" pitchFamily="34" charset="0"/>
              <a:buChar char="•"/>
            </a:pPr>
            <a:r>
              <a:rPr lang="en-CA" dirty="0"/>
              <a:t>Don’t just use colour to indicate different items. Use some other method as well, </a:t>
            </a:r>
            <a:r>
              <a:rPr lang="en-CA" noProof="0" dirty="0"/>
              <a:t>like an asterisk</a:t>
            </a:r>
            <a:r>
              <a:rPr lang="en-CA" dirty="0"/>
              <a:t>.</a:t>
            </a:r>
          </a:p>
        </p:txBody>
      </p:sp>
      <p:sp>
        <p:nvSpPr>
          <p:cNvPr id="4" name="Slide Number Placeholder 3"/>
          <p:cNvSpPr>
            <a:spLocks noGrp="1"/>
          </p:cNvSpPr>
          <p:nvPr>
            <p:ph type="sldNum" sz="quarter" idx="5"/>
          </p:nvPr>
        </p:nvSpPr>
        <p:spPr/>
        <p:txBody>
          <a:bodyPr/>
          <a:lstStyle/>
          <a:p>
            <a:fld id="{F56D34DE-0A8A-473E-8517-1693AF41F9B2}" type="slidenum">
              <a:rPr lang="fr-CA" smtClean="0"/>
              <a:t>9</a:t>
            </a:fld>
            <a:endParaRPr lang="fr-CA"/>
          </a:p>
        </p:txBody>
      </p:sp>
    </p:spTree>
    <p:extLst>
      <p:ext uri="{BB962C8B-B14F-4D97-AF65-F5344CB8AC3E}">
        <p14:creationId xmlns:p14="http://schemas.microsoft.com/office/powerpoint/2010/main" val="33868533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Slide Number" descr="Slide number."/>
          <p:cNvSpPr>
            <a:spLocks noGrp="1"/>
          </p:cNvSpPr>
          <p:nvPr>
            <p:ph type="sldNum" sz="quarter" idx="12"/>
          </p:nvPr>
        </p:nvSpPr>
        <p:spPr>
          <a:xfrm>
            <a:off x="10590662" y="6501285"/>
            <a:ext cx="1448937" cy="365125"/>
          </a:xfrm>
        </p:spPr>
        <p:txBody>
          <a:bodyPr/>
          <a:lstStyle>
            <a:lvl1pPr>
              <a:defRPr b="1">
                <a:solidFill>
                  <a:schemeClr val="accent1"/>
                </a:solidFill>
                <a:latin typeface="Arial" panose="020B0604020202020204" pitchFamily="34" charset="0"/>
                <a:cs typeface="Arial" panose="020B0604020202020204" pitchFamily="34" charset="0"/>
              </a:defRPr>
            </a:lvl1pPr>
          </a:lstStyle>
          <a:p>
            <a:fld id="{0C36E6B2-2C90-4CF7-87AD-9B331ACF000A}" type="slidenum">
              <a:rPr lang="en-CA" smtClean="0"/>
              <a:pPr/>
              <a:t>‹#›</a:t>
            </a:fld>
            <a:endParaRPr lang="en-CA" dirty="0"/>
          </a:p>
        </p:txBody>
      </p:sp>
      <p:pic>
        <p:nvPicPr>
          <p:cNvPr id="9" name="Background">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60496"/>
          </a:xfrm>
          <a:prstGeom prst="rect">
            <a:avLst/>
          </a:prstGeom>
        </p:spPr>
      </p:pic>
      <p:sp>
        <p:nvSpPr>
          <p:cNvPr id="5" name="Footer Placeholder">
            <a:extLst>
              <a:ext uri="{C183D7F6-B498-43B3-948B-1728B52AA6E4}">
                <adec:decorative xmlns:adec="http://schemas.microsoft.com/office/drawing/2017/decorative" val="1"/>
              </a:ext>
            </a:extLst>
          </p:cNvPr>
          <p:cNvSpPr>
            <a:spLocks noGrp="1"/>
          </p:cNvSpPr>
          <p:nvPr>
            <p:ph type="ftr" sz="quarter" idx="11"/>
          </p:nvPr>
        </p:nvSpPr>
        <p:spPr>
          <a:xfrm>
            <a:off x="1916370" y="6404118"/>
            <a:ext cx="4114800" cy="365125"/>
          </a:xfrm>
        </p:spPr>
        <p:txBody>
          <a:bodyPr/>
          <a:lstStyle>
            <a:lvl1pPr>
              <a:defRPr>
                <a:solidFill>
                  <a:schemeClr val="bg1"/>
                </a:solidFill>
                <a:latin typeface="Arial" panose="020B0604020202020204" pitchFamily="34" charset="0"/>
                <a:cs typeface="Arial" panose="020B0604020202020204" pitchFamily="34" charset="0"/>
              </a:defRPr>
            </a:lvl1pPr>
          </a:lstStyle>
          <a:p>
            <a:endParaRPr lang="en-CA" dirty="0"/>
          </a:p>
        </p:txBody>
      </p:sp>
      <p:sp>
        <p:nvSpPr>
          <p:cNvPr id="4" name="Date Placeholder">
            <a:extLst>
              <a:ext uri="{C183D7F6-B498-43B3-948B-1728B52AA6E4}">
                <adec:decorative xmlns:adec="http://schemas.microsoft.com/office/drawing/2017/decorative" val="1"/>
              </a:ext>
            </a:extLst>
          </p:cNvPr>
          <p:cNvSpPr>
            <a:spLocks noGrp="1"/>
          </p:cNvSpPr>
          <p:nvPr>
            <p:ph type="dt" sz="half" idx="10"/>
          </p:nvPr>
        </p:nvSpPr>
        <p:spPr>
          <a:xfrm>
            <a:off x="312760" y="6404118"/>
            <a:ext cx="160361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450C0DE6-AA48-43D3-8E4A-359336B52E14}" type="datetime1">
              <a:rPr lang="en-CA" smtClean="0"/>
              <a:t>2024-02-26</a:t>
            </a:fld>
            <a:endParaRPr lang="en-CA" dirty="0"/>
          </a:p>
        </p:txBody>
      </p:sp>
      <p:sp>
        <p:nvSpPr>
          <p:cNvPr id="2" name="Title 1"/>
          <p:cNvSpPr>
            <a:spLocks noGrp="1"/>
          </p:cNvSpPr>
          <p:nvPr>
            <p:ph type="ctrTitle"/>
          </p:nvPr>
        </p:nvSpPr>
        <p:spPr>
          <a:xfrm>
            <a:off x="1524000" y="1122363"/>
            <a:ext cx="9144000" cy="2387600"/>
          </a:xfrm>
        </p:spPr>
        <p:txBody>
          <a:bodyPr anchor="b">
            <a:normAutofit/>
          </a:bodyPr>
          <a:lstStyle>
            <a:lvl1pPr algn="ctr">
              <a:defRPr sz="44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CA"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0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Tree>
    <p:extLst>
      <p:ext uri="{BB962C8B-B14F-4D97-AF65-F5344CB8AC3E}">
        <p14:creationId xmlns:p14="http://schemas.microsoft.com/office/powerpoint/2010/main" val="2280139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Content_Intro_And_Subtitle">
    <p:spTree>
      <p:nvGrpSpPr>
        <p:cNvPr id="1" name=""/>
        <p:cNvGrpSpPr/>
        <p:nvPr/>
      </p:nvGrpSpPr>
      <p:grpSpPr>
        <a:xfrm>
          <a:off x="0" y="0"/>
          <a:ext cx="0" cy="0"/>
          <a:chOff x="0" y="0"/>
          <a:chExt cx="0" cy="0"/>
        </a:xfrm>
      </p:grpSpPr>
      <p:sp>
        <p:nvSpPr>
          <p:cNvPr id="7" name="Slide Numbe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C36E6B2-2C90-4CF7-87AD-9B331ACF000A}" type="slidenum">
              <a:rPr lang="en-CA" smtClean="0"/>
              <a:pPr/>
              <a:t>‹#›</a:t>
            </a:fld>
            <a:endParaRPr lang="en-CA"/>
          </a:p>
        </p:txBody>
      </p:sp>
      <p:sp>
        <p:nvSpPr>
          <p:cNvPr id="6" name="Footer">
            <a:extLst>
              <a:ext uri="{C183D7F6-B498-43B3-948B-1728B52AA6E4}">
                <adec:decorative xmlns:adec="http://schemas.microsoft.com/office/drawing/2017/decorative" val="1"/>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CA" dirty="0"/>
          </a:p>
        </p:txBody>
      </p:sp>
      <p:sp>
        <p:nvSpPr>
          <p:cNvPr id="5" name="Date">
            <a:extLst>
              <a:ext uri="{C183D7F6-B498-43B3-948B-1728B52AA6E4}">
                <adec:decorative xmlns:adec="http://schemas.microsoft.com/office/drawing/2017/decorative" val="1"/>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0675F35-FE8C-4591-B83D-1B7510C937D9}" type="datetime1">
              <a:rPr lang="en-CA" smtClean="0"/>
              <a:t>2024-02-26</a:t>
            </a:fld>
            <a:endParaRPr lang="en-CA" dirty="0"/>
          </a:p>
        </p:txBody>
      </p:sp>
      <p:sp>
        <p:nvSpPr>
          <p:cNvPr id="2" name="Title 1"/>
          <p:cNvSpPr>
            <a:spLocks noGrp="1"/>
          </p:cNvSpPr>
          <p:nvPr>
            <p:ph type="title"/>
          </p:nvPr>
        </p:nvSpPr>
        <p:spPr/>
        <p:txBody>
          <a:bodyPr anchor="t"/>
          <a:lstStyle>
            <a:lvl1pPr>
              <a:lnSpc>
                <a:spcPct val="130000"/>
              </a:lnSpc>
              <a:defRPr>
                <a:latin typeface="Arial" panose="020B0604020202020204" pitchFamily="34" charset="0"/>
                <a:cs typeface="Arial" panose="020B0604020202020204" pitchFamily="34" charset="0"/>
              </a:defRPr>
            </a:lvl1pPr>
          </a:lstStyle>
          <a:p>
            <a:r>
              <a:rPr lang="en-US"/>
              <a:t>Click to edit Master title style</a:t>
            </a:r>
            <a:endParaRPr lang="en-CA" dirty="0"/>
          </a:p>
        </p:txBody>
      </p:sp>
      <p:sp>
        <p:nvSpPr>
          <p:cNvPr id="9" name="Content Placeholder 1"/>
          <p:cNvSpPr>
            <a:spLocks noGrp="1"/>
          </p:cNvSpPr>
          <p:nvPr>
            <p:ph sz="quarter" idx="13"/>
          </p:nvPr>
        </p:nvSpPr>
        <p:spPr>
          <a:xfrm>
            <a:off x="838200" y="1825201"/>
            <a:ext cx="10515600" cy="964800"/>
          </a:xfrm>
        </p:spPr>
        <p:txBody>
          <a:bodyPr>
            <a:normAutofit/>
          </a:bodyPr>
          <a:lstStyle>
            <a:lvl1pPr marL="0" indent="0">
              <a:lnSpc>
                <a:spcPct val="130000"/>
              </a:lnSpc>
              <a:buFontTx/>
              <a:buNone/>
              <a:defRPr sz="2000"/>
            </a:lvl1pPr>
          </a:lstStyle>
          <a:p>
            <a:pPr lvl="0"/>
            <a:r>
              <a:rPr lang="en-US"/>
              <a:t>Click to edit Master text styles</a:t>
            </a:r>
          </a:p>
        </p:txBody>
      </p:sp>
      <p:sp>
        <p:nvSpPr>
          <p:cNvPr id="11" name="Content Placeholder 2"/>
          <p:cNvSpPr>
            <a:spLocks noGrp="1"/>
          </p:cNvSpPr>
          <p:nvPr>
            <p:ph sz="quarter" idx="14"/>
          </p:nvPr>
        </p:nvSpPr>
        <p:spPr>
          <a:xfrm>
            <a:off x="838800" y="2924513"/>
            <a:ext cx="5180400" cy="716400"/>
          </a:xfrm>
        </p:spPr>
        <p:txBody>
          <a:bodyPr>
            <a:normAutofit/>
          </a:bodyPr>
          <a:lstStyle>
            <a:lvl1pPr marL="0" indent="0" algn="l">
              <a:lnSpc>
                <a:spcPct val="130000"/>
              </a:lnSpc>
              <a:buFontTx/>
              <a:buNone/>
              <a:defRPr lang="en-US" sz="2400" kern="1200" baseline="0" dirty="0" smtClean="0">
                <a:solidFill>
                  <a:srgbClr val="1F7D9B"/>
                </a:solidFill>
                <a:latin typeface="Arial" panose="020B0604020202020204" pitchFamily="34" charset="0"/>
                <a:ea typeface="+mn-ea"/>
                <a:cs typeface="Arial" panose="020B0604020202020204" pitchFamily="34" charset="0"/>
              </a:defRPr>
            </a:lvl1pPr>
          </a:lstStyle>
          <a:p>
            <a:pPr lvl="0"/>
            <a:r>
              <a:rPr lang="en-US"/>
              <a:t>Click to edit Master text styles</a:t>
            </a:r>
          </a:p>
        </p:txBody>
      </p:sp>
      <p:sp>
        <p:nvSpPr>
          <p:cNvPr id="12" name="Content Placeholder 3"/>
          <p:cNvSpPr>
            <a:spLocks noGrp="1"/>
          </p:cNvSpPr>
          <p:nvPr>
            <p:ph sz="quarter" idx="15"/>
          </p:nvPr>
        </p:nvSpPr>
        <p:spPr>
          <a:xfrm>
            <a:off x="6174000" y="2923200"/>
            <a:ext cx="5180400" cy="716400"/>
          </a:xfrm>
        </p:spPr>
        <p:txBody>
          <a:bodyPr>
            <a:normAutofit/>
          </a:bodyPr>
          <a:lstStyle>
            <a:lvl1pPr marL="0" indent="0" algn="l">
              <a:lnSpc>
                <a:spcPct val="130000"/>
              </a:lnSpc>
              <a:buFontTx/>
              <a:buNone/>
              <a:defRPr lang="en-US" sz="2400" kern="1200" baseline="0" dirty="0" smtClean="0">
                <a:solidFill>
                  <a:srgbClr val="1F7D9B"/>
                </a:solidFill>
                <a:latin typeface="Arial" panose="020B0604020202020204" pitchFamily="34" charset="0"/>
                <a:ea typeface="+mn-ea"/>
                <a:cs typeface="Arial" panose="020B0604020202020204" pitchFamily="34" charset="0"/>
              </a:defRPr>
            </a:lvl1pPr>
          </a:lstStyle>
          <a:p>
            <a:pPr lvl="0"/>
            <a:r>
              <a:rPr lang="en-US" noProof="0"/>
              <a:t>Click to edit Master text styles</a:t>
            </a:r>
          </a:p>
        </p:txBody>
      </p:sp>
      <p:sp>
        <p:nvSpPr>
          <p:cNvPr id="3" name="Content Placeholder 4"/>
          <p:cNvSpPr>
            <a:spLocks noGrp="1"/>
          </p:cNvSpPr>
          <p:nvPr>
            <p:ph sz="half" idx="1"/>
          </p:nvPr>
        </p:nvSpPr>
        <p:spPr>
          <a:xfrm>
            <a:off x="837600" y="3775424"/>
            <a:ext cx="5181600" cy="2379600"/>
          </a:xfrm>
        </p:spPr>
        <p:txBody>
          <a:bodyPr/>
          <a:lstStyle>
            <a:lvl1pPr marL="0" indent="0">
              <a:lnSpc>
                <a:spcPct val="130000"/>
              </a:lnSpc>
              <a:spcBef>
                <a:spcPts val="0"/>
              </a:spcBef>
              <a:spcAft>
                <a:spcPts val="0"/>
              </a:spcAft>
              <a:buFontTx/>
              <a:buNone/>
              <a:defRPr sz="2000">
                <a:latin typeface="Arial" panose="020B0604020202020204" pitchFamily="34" charset="0"/>
                <a:cs typeface="Arial" panose="020B0604020202020204" pitchFamily="34" charset="0"/>
              </a:defRPr>
            </a:lvl1pPr>
            <a:lvl2pPr marL="0" marR="0" indent="-2286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latin typeface="Arial" panose="020B0604020202020204" pitchFamily="34" charset="0"/>
                <a:cs typeface="Arial" panose="020B0604020202020204" pitchFamily="34" charset="0"/>
              </a:defRPr>
            </a:lvl2pPr>
            <a:lvl3pPr marL="1143000" marR="0" indent="-2286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latin typeface="Arial" panose="020B0604020202020204" pitchFamily="34" charset="0"/>
                <a:cs typeface="Arial" panose="020B0604020202020204" pitchFamily="34" charset="0"/>
              </a:defRPr>
            </a:lvl3pPr>
            <a:lvl4pPr marL="1600200" marR="0" indent="-2286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latin typeface="Arial" panose="020B0604020202020204" pitchFamily="34" charset="0"/>
                <a:cs typeface="Arial" panose="020B0604020202020204" pitchFamily="34" charset="0"/>
              </a:defRPr>
            </a:lvl4pPr>
            <a:lvl5pPr marL="2057400" marR="0" indent="-2286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4" name="Content Placeholder 5"/>
          <p:cNvSpPr>
            <a:spLocks noGrp="1"/>
          </p:cNvSpPr>
          <p:nvPr>
            <p:ph sz="half" idx="2"/>
          </p:nvPr>
        </p:nvSpPr>
        <p:spPr>
          <a:xfrm>
            <a:off x="6180172" y="3776400"/>
            <a:ext cx="5181600" cy="2379600"/>
          </a:xfrm>
        </p:spPr>
        <p:txBody>
          <a:bodyPr/>
          <a:lstStyle>
            <a:lvl1pPr marL="0" indent="0">
              <a:lnSpc>
                <a:spcPct val="130000"/>
              </a:lnSpc>
              <a:spcBef>
                <a:spcPts val="0"/>
              </a:spcBef>
              <a:spcAft>
                <a:spcPts val="0"/>
              </a:spcAft>
              <a:buFontTx/>
              <a:buNone/>
              <a:defRPr sz="2000">
                <a:latin typeface="Arial" panose="020B0604020202020204" pitchFamily="34" charset="0"/>
                <a:cs typeface="Arial" panose="020B0604020202020204" pitchFamily="34" charset="0"/>
              </a:defRPr>
            </a:lvl1pPr>
            <a:lvl2pPr marL="685800" marR="0" indent="-2286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latin typeface="Arial" panose="020B0604020202020204" pitchFamily="34" charset="0"/>
                <a:cs typeface="Arial" panose="020B0604020202020204" pitchFamily="34" charset="0"/>
              </a:defRPr>
            </a:lvl2pPr>
            <a:lvl3pPr marL="1143000" marR="0" indent="-2286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latin typeface="Arial" panose="020B0604020202020204" pitchFamily="34" charset="0"/>
                <a:cs typeface="Arial" panose="020B0604020202020204" pitchFamily="34" charset="0"/>
              </a:defRPr>
            </a:lvl3pPr>
            <a:lvl4pPr marL="1600200" marR="0" indent="-2286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latin typeface="Arial" panose="020B0604020202020204" pitchFamily="34" charset="0"/>
                <a:cs typeface="Arial" panose="020B0604020202020204" pitchFamily="34" charset="0"/>
              </a:defRPr>
            </a:lvl4pPr>
            <a:lvl5pPr marL="2057400" marR="0" indent="-2286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70117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Content_With_Subtitles">
    <p:spTree>
      <p:nvGrpSpPr>
        <p:cNvPr id="1" name=""/>
        <p:cNvGrpSpPr/>
        <p:nvPr/>
      </p:nvGrpSpPr>
      <p:grpSpPr>
        <a:xfrm>
          <a:off x="0" y="0"/>
          <a:ext cx="0" cy="0"/>
          <a:chOff x="0" y="0"/>
          <a:chExt cx="0" cy="0"/>
        </a:xfrm>
      </p:grpSpPr>
      <p:sp>
        <p:nvSpPr>
          <p:cNvPr id="7" name="Slide Numbe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C36E6B2-2C90-4CF7-87AD-9B331ACF000A}" type="slidenum">
              <a:rPr lang="en-CA" smtClean="0"/>
              <a:pPr/>
              <a:t>‹#›</a:t>
            </a:fld>
            <a:endParaRPr lang="en-CA"/>
          </a:p>
        </p:txBody>
      </p:sp>
      <p:sp>
        <p:nvSpPr>
          <p:cNvPr id="6" name="Footer">
            <a:extLst>
              <a:ext uri="{C183D7F6-B498-43B3-948B-1728B52AA6E4}">
                <adec:decorative xmlns:adec="http://schemas.microsoft.com/office/drawing/2017/decorative" val="1"/>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CA" dirty="0"/>
          </a:p>
        </p:txBody>
      </p:sp>
      <p:sp>
        <p:nvSpPr>
          <p:cNvPr id="5" name="Date">
            <a:extLst>
              <a:ext uri="{C183D7F6-B498-43B3-948B-1728B52AA6E4}">
                <adec:decorative xmlns:adec="http://schemas.microsoft.com/office/drawing/2017/decorative" val="1"/>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0675F35-FE8C-4591-B83D-1B7510C937D9}" type="datetime1">
              <a:rPr lang="en-CA" smtClean="0"/>
              <a:t>2024-02-26</a:t>
            </a:fld>
            <a:endParaRPr lang="en-CA" dirty="0"/>
          </a:p>
        </p:txBody>
      </p:sp>
      <p:sp>
        <p:nvSpPr>
          <p:cNvPr id="2" name="Title 1"/>
          <p:cNvSpPr>
            <a:spLocks noGrp="1"/>
          </p:cNvSpPr>
          <p:nvPr>
            <p:ph type="title"/>
          </p:nvPr>
        </p:nvSpPr>
        <p:spPr/>
        <p:txBody>
          <a:bodyPr anchor="t"/>
          <a:lstStyle>
            <a:lvl1pPr>
              <a:lnSpc>
                <a:spcPct val="130000"/>
              </a:lnSpc>
              <a:defRPr>
                <a:latin typeface="Arial" panose="020B0604020202020204" pitchFamily="34" charset="0"/>
                <a:cs typeface="Arial" panose="020B0604020202020204" pitchFamily="34" charset="0"/>
              </a:defRPr>
            </a:lvl1pPr>
          </a:lstStyle>
          <a:p>
            <a:r>
              <a:rPr lang="en-US" noProof="0"/>
              <a:t>Click to edit Master title style</a:t>
            </a:r>
            <a:endParaRPr lang="en-CA" dirty="0"/>
          </a:p>
        </p:txBody>
      </p:sp>
      <p:sp>
        <p:nvSpPr>
          <p:cNvPr id="11" name="Content Placeholder 1"/>
          <p:cNvSpPr>
            <a:spLocks noGrp="1"/>
          </p:cNvSpPr>
          <p:nvPr>
            <p:ph sz="quarter" idx="14"/>
          </p:nvPr>
        </p:nvSpPr>
        <p:spPr>
          <a:xfrm>
            <a:off x="838200" y="1825200"/>
            <a:ext cx="5180400" cy="716400"/>
          </a:xfrm>
        </p:spPr>
        <p:txBody>
          <a:bodyPr>
            <a:normAutofit/>
          </a:bodyPr>
          <a:lstStyle>
            <a:lvl1pPr marL="0" indent="0" algn="l">
              <a:lnSpc>
                <a:spcPct val="130000"/>
              </a:lnSpc>
              <a:buFontTx/>
              <a:buNone/>
              <a:defRPr lang="en-US" sz="2400" kern="1200" baseline="0" dirty="0" smtClean="0">
                <a:solidFill>
                  <a:srgbClr val="1F7D9B"/>
                </a:solidFill>
                <a:latin typeface="Arial" panose="020B0604020202020204" pitchFamily="34" charset="0"/>
                <a:ea typeface="+mn-ea"/>
                <a:cs typeface="Arial" panose="020B0604020202020204" pitchFamily="34" charset="0"/>
              </a:defRPr>
            </a:lvl1pPr>
          </a:lstStyle>
          <a:p>
            <a:pPr lvl="0"/>
            <a:r>
              <a:rPr lang="en-US"/>
              <a:t>Click to edit Master text styles</a:t>
            </a:r>
          </a:p>
        </p:txBody>
      </p:sp>
      <p:sp>
        <p:nvSpPr>
          <p:cNvPr id="12" name="Content Placeholder 2"/>
          <p:cNvSpPr>
            <a:spLocks noGrp="1"/>
          </p:cNvSpPr>
          <p:nvPr>
            <p:ph sz="quarter" idx="15"/>
          </p:nvPr>
        </p:nvSpPr>
        <p:spPr>
          <a:xfrm>
            <a:off x="6174000" y="1825200"/>
            <a:ext cx="5180400" cy="716400"/>
          </a:xfrm>
        </p:spPr>
        <p:txBody>
          <a:bodyPr>
            <a:normAutofit/>
          </a:bodyPr>
          <a:lstStyle>
            <a:lvl1pPr marL="0" indent="0" algn="l">
              <a:lnSpc>
                <a:spcPct val="130000"/>
              </a:lnSpc>
              <a:buFontTx/>
              <a:buNone/>
              <a:defRPr lang="en-US" sz="2400" kern="1200" baseline="0" dirty="0" smtClean="0">
                <a:solidFill>
                  <a:srgbClr val="1F7D9B"/>
                </a:solidFill>
                <a:latin typeface="Arial" panose="020B0604020202020204" pitchFamily="34" charset="0"/>
                <a:ea typeface="+mn-ea"/>
                <a:cs typeface="Arial" panose="020B0604020202020204" pitchFamily="34" charset="0"/>
              </a:defRPr>
            </a:lvl1pPr>
          </a:lstStyle>
          <a:p>
            <a:pPr lvl="0"/>
            <a:r>
              <a:rPr lang="en-US" noProof="0"/>
              <a:t>Click to edit Master text styles</a:t>
            </a:r>
          </a:p>
        </p:txBody>
      </p:sp>
      <p:sp>
        <p:nvSpPr>
          <p:cNvPr id="10" name="Content Placeholder 3"/>
          <p:cNvSpPr>
            <a:spLocks noGrp="1"/>
          </p:cNvSpPr>
          <p:nvPr>
            <p:ph sz="half" idx="16"/>
          </p:nvPr>
        </p:nvSpPr>
        <p:spPr>
          <a:xfrm>
            <a:off x="838200" y="2674801"/>
            <a:ext cx="5181600" cy="3489520"/>
          </a:xfrm>
        </p:spPr>
        <p:txBody>
          <a:bodyPr/>
          <a:lstStyle>
            <a:lvl1pPr marL="0" indent="0">
              <a:lnSpc>
                <a:spcPct val="130000"/>
              </a:lnSpc>
              <a:spcBef>
                <a:spcPts val="0"/>
              </a:spcBef>
              <a:buFontTx/>
              <a:buNone/>
              <a:defRPr sz="2000">
                <a:latin typeface="Arial" panose="020B0604020202020204" pitchFamily="34" charset="0"/>
                <a:cs typeface="Arial" panose="020B0604020202020204" pitchFamily="34" charset="0"/>
              </a:defRPr>
            </a:lvl1pPr>
            <a:lvl2pPr marL="230400">
              <a:lnSpc>
                <a:spcPct val="130000"/>
              </a:lnSpc>
              <a:spcBef>
                <a:spcPts val="0"/>
              </a:spcBef>
              <a:defRPr>
                <a:latin typeface="Arial" panose="020B0604020202020204" pitchFamily="34" charset="0"/>
                <a:cs typeface="Arial" panose="020B0604020202020204" pitchFamily="34" charset="0"/>
              </a:defRPr>
            </a:lvl2pPr>
            <a:lvl3pPr marL="460800">
              <a:lnSpc>
                <a:spcPct val="130000"/>
              </a:lnSpc>
              <a:spcBef>
                <a:spcPts val="0"/>
              </a:spcBef>
              <a:defRPr>
                <a:latin typeface="Arial" panose="020B0604020202020204" pitchFamily="34" charset="0"/>
                <a:cs typeface="Arial" panose="020B0604020202020204" pitchFamily="34" charset="0"/>
              </a:defRPr>
            </a:lvl3pPr>
            <a:lvl4pPr marL="691200">
              <a:lnSpc>
                <a:spcPct val="130000"/>
              </a:lnSpc>
              <a:spcBef>
                <a:spcPts val="0"/>
              </a:spcBef>
              <a:defRPr>
                <a:latin typeface="Arial" panose="020B0604020202020204" pitchFamily="34" charset="0"/>
                <a:cs typeface="Arial" panose="020B0604020202020204" pitchFamily="34" charset="0"/>
              </a:defRPr>
            </a:lvl4pPr>
            <a:lvl5pPr marL="921600">
              <a:lnSpc>
                <a:spcPct val="130000"/>
              </a:lnSpc>
              <a:spcBef>
                <a:spcPts val="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3" name="Content Placeholder 4"/>
          <p:cNvSpPr>
            <a:spLocks noGrp="1"/>
          </p:cNvSpPr>
          <p:nvPr>
            <p:ph sz="half" idx="17"/>
          </p:nvPr>
        </p:nvSpPr>
        <p:spPr>
          <a:xfrm>
            <a:off x="6172200" y="2674801"/>
            <a:ext cx="5181600" cy="3489520"/>
          </a:xfrm>
        </p:spPr>
        <p:txBody>
          <a:bodyPr/>
          <a:lstStyle>
            <a:lvl1pPr marL="0" indent="0">
              <a:lnSpc>
                <a:spcPct val="130000"/>
              </a:lnSpc>
              <a:spcBef>
                <a:spcPts val="0"/>
              </a:spcBef>
              <a:buFontTx/>
              <a:buNone/>
              <a:defRPr sz="2000">
                <a:latin typeface="Arial" panose="020B0604020202020204" pitchFamily="34" charset="0"/>
                <a:cs typeface="Arial" panose="020B0604020202020204" pitchFamily="34" charset="0"/>
              </a:defRPr>
            </a:lvl1pPr>
            <a:lvl2pPr marL="230400">
              <a:lnSpc>
                <a:spcPct val="130000"/>
              </a:lnSpc>
              <a:spcBef>
                <a:spcPts val="0"/>
              </a:spcBef>
              <a:defRPr>
                <a:latin typeface="Arial" panose="020B0604020202020204" pitchFamily="34" charset="0"/>
                <a:cs typeface="Arial" panose="020B0604020202020204" pitchFamily="34" charset="0"/>
              </a:defRPr>
            </a:lvl2pPr>
            <a:lvl3pPr marL="460800">
              <a:lnSpc>
                <a:spcPct val="130000"/>
              </a:lnSpc>
              <a:spcBef>
                <a:spcPts val="0"/>
              </a:spcBef>
              <a:defRPr>
                <a:latin typeface="Arial" panose="020B0604020202020204" pitchFamily="34" charset="0"/>
                <a:cs typeface="Arial" panose="020B0604020202020204" pitchFamily="34" charset="0"/>
              </a:defRPr>
            </a:lvl3pPr>
            <a:lvl4pPr marL="691200">
              <a:lnSpc>
                <a:spcPct val="130000"/>
              </a:lnSpc>
              <a:spcBef>
                <a:spcPts val="0"/>
              </a:spcBef>
              <a:defRPr>
                <a:latin typeface="Arial" panose="020B0604020202020204" pitchFamily="34" charset="0"/>
                <a:cs typeface="Arial" panose="020B0604020202020204" pitchFamily="34" charset="0"/>
              </a:defRPr>
            </a:lvl4pPr>
            <a:lvl5pPr marL="921600">
              <a:lnSpc>
                <a:spcPct val="130000"/>
              </a:lnSpc>
              <a:spcBef>
                <a:spcPts val="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noProof="0" dirty="0"/>
          </a:p>
        </p:txBody>
      </p:sp>
    </p:spTree>
    <p:extLst>
      <p:ext uri="{BB962C8B-B14F-4D97-AF65-F5344CB8AC3E}">
        <p14:creationId xmlns:p14="http://schemas.microsoft.com/office/powerpoint/2010/main" val="756704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Header_Image">
    <p:spTree>
      <p:nvGrpSpPr>
        <p:cNvPr id="1" name=""/>
        <p:cNvGrpSpPr/>
        <p:nvPr/>
      </p:nvGrpSpPr>
      <p:grpSpPr>
        <a:xfrm>
          <a:off x="0" y="0"/>
          <a:ext cx="0" cy="0"/>
          <a:chOff x="0" y="0"/>
          <a:chExt cx="0" cy="0"/>
        </a:xfrm>
      </p:grpSpPr>
      <p:sp>
        <p:nvSpPr>
          <p:cNvPr id="5" name="Slide Numbe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36E6B2-2C90-4CF7-87AD-9B331ACF000A}" type="slidenum">
              <a:rPr kumimoji="0" lang="en-CA"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Footer">
            <a:extLs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Date">
            <a:extLs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D2DEAE-CBEB-4955-BE6D-82FC2315EDC9}" type="datetime1">
              <a:rPr kumimoji="0" lang="en-CA"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2024-02-26</a:t>
            </a:fld>
            <a:endParaRPr kumimoji="0" lang="en-CA"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838800" y="1825200"/>
            <a:ext cx="5180400" cy="2880000"/>
          </a:xfrm>
        </p:spPr>
        <p:txBody>
          <a:bodyPr anchor="ctr" anchorCtr="0">
            <a:normAutofit/>
          </a:bodyPr>
          <a:lstStyle>
            <a:lvl1pPr>
              <a:lnSpc>
                <a:spcPct val="130000"/>
              </a:lnSpc>
              <a:defRPr sz="3000"/>
            </a:lvl1pPr>
          </a:lstStyle>
          <a:p>
            <a:r>
              <a:rPr lang="en-US" noProof="0"/>
              <a:t>Click to edit Master title style</a:t>
            </a:r>
            <a:endParaRPr lang="en-CA" noProof="0" dirty="0"/>
          </a:p>
        </p:txBody>
      </p:sp>
      <p:sp>
        <p:nvSpPr>
          <p:cNvPr id="7" name="Content Placeholder 1"/>
          <p:cNvSpPr>
            <a:spLocks noGrp="1"/>
          </p:cNvSpPr>
          <p:nvPr>
            <p:ph sz="quarter" idx="13"/>
          </p:nvPr>
        </p:nvSpPr>
        <p:spPr>
          <a:xfrm>
            <a:off x="6174000" y="1825200"/>
            <a:ext cx="5180400" cy="4323600"/>
          </a:xfrm>
        </p:spPr>
        <p:txBody>
          <a:bodyPr>
            <a:normAutofit/>
          </a:bodyPr>
          <a:lstStyle>
            <a:lvl1pPr marL="0" indent="0">
              <a:buFontTx/>
              <a:buNone/>
              <a:defRPr sz="2000" baseline="0"/>
            </a:lvl1pPr>
          </a:lstStyle>
          <a:p>
            <a:pPr lvl="0"/>
            <a:r>
              <a:rPr lang="en-US" noProof="0"/>
              <a:t>Click to edit Master text styles</a:t>
            </a:r>
          </a:p>
        </p:txBody>
      </p:sp>
    </p:spTree>
    <p:extLst>
      <p:ext uri="{BB962C8B-B14F-4D97-AF65-F5344CB8AC3E}">
        <p14:creationId xmlns:p14="http://schemas.microsoft.com/office/powerpoint/2010/main" val="2043457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o To Slide_rightmiddle">
    <p:spTree>
      <p:nvGrpSpPr>
        <p:cNvPr id="1" name=""/>
        <p:cNvGrpSpPr/>
        <p:nvPr/>
      </p:nvGrpSpPr>
      <p:grpSpPr>
        <a:xfrm>
          <a:off x="0" y="0"/>
          <a:ext cx="0" cy="0"/>
          <a:chOff x="0" y="0"/>
          <a:chExt cx="0" cy="0"/>
        </a:xfrm>
      </p:grpSpPr>
      <p:sp>
        <p:nvSpPr>
          <p:cNvPr id="7" name="Slide Numbe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C36E6B2-2C90-4CF7-87AD-9B331ACF000A}" type="slidenum">
              <a:rPr lang="en-CA" smtClean="0"/>
              <a:pPr/>
              <a:t>‹#›</a:t>
            </a:fld>
            <a:endParaRPr lang="en-CA"/>
          </a:p>
        </p:txBody>
      </p:sp>
      <p:sp>
        <p:nvSpPr>
          <p:cNvPr id="6" name="Footer">
            <a:extLst>
              <a:ext uri="{C183D7F6-B498-43B3-948B-1728B52AA6E4}">
                <adec:decorative xmlns:adec="http://schemas.microsoft.com/office/drawing/2017/decorative" val="1"/>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CA" dirty="0"/>
          </a:p>
        </p:txBody>
      </p:sp>
      <p:sp>
        <p:nvSpPr>
          <p:cNvPr id="5" name="Date">
            <a:extLst>
              <a:ext uri="{C183D7F6-B498-43B3-948B-1728B52AA6E4}">
                <adec:decorative xmlns:adec="http://schemas.microsoft.com/office/drawing/2017/decorative" val="1"/>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0675F35-FE8C-4591-B83D-1B7510C937D9}" type="datetime1">
              <a:rPr lang="en-CA" smtClean="0"/>
              <a:t>2024-02-26</a:t>
            </a:fld>
            <a:endParaRPr lang="en-CA"/>
          </a:p>
        </p:txBody>
      </p:sp>
      <p:sp>
        <p:nvSpPr>
          <p:cNvPr id="2" name="Title 1"/>
          <p:cNvSpPr>
            <a:spLocks noGrp="1"/>
          </p:cNvSpPr>
          <p:nvPr>
            <p:ph type="title"/>
          </p:nvPr>
        </p:nvSpPr>
        <p:spPr/>
        <p:txBody>
          <a:bodyPr anchor="t"/>
          <a:lstStyle>
            <a:lvl1pPr>
              <a:lnSpc>
                <a:spcPct val="130000"/>
              </a:lnSpc>
              <a:defRPr>
                <a:latin typeface="Arial" panose="020B0604020202020204" pitchFamily="34" charset="0"/>
                <a:cs typeface="Arial" panose="020B0604020202020204" pitchFamily="34" charset="0"/>
              </a:defRPr>
            </a:lvl1pPr>
          </a:lstStyle>
          <a:p>
            <a:r>
              <a:rPr lang="en-US" noProof="0"/>
              <a:t>Click to edit Master title style</a:t>
            </a:r>
            <a:endParaRPr lang="en-CA" dirty="0"/>
          </a:p>
        </p:txBody>
      </p:sp>
      <p:sp>
        <p:nvSpPr>
          <p:cNvPr id="3" name="Content Placeholder 1"/>
          <p:cNvSpPr>
            <a:spLocks noGrp="1"/>
          </p:cNvSpPr>
          <p:nvPr>
            <p:ph sz="half" idx="1"/>
          </p:nvPr>
        </p:nvSpPr>
        <p:spPr>
          <a:xfrm>
            <a:off x="838200" y="1825625"/>
            <a:ext cx="5181600" cy="4323600"/>
          </a:xfrm>
        </p:spPr>
        <p:txBody>
          <a:bodyPr/>
          <a:lstStyle>
            <a:lvl1pPr>
              <a:lnSpc>
                <a:spcPct val="130000"/>
              </a:lnSpc>
              <a:defRPr>
                <a:latin typeface="Arial" panose="020B0604020202020204" pitchFamily="34" charset="0"/>
                <a:cs typeface="Arial" panose="020B0604020202020204" pitchFamily="34" charset="0"/>
              </a:defRPr>
            </a:lvl1pPr>
            <a:lvl2pPr>
              <a:lnSpc>
                <a:spcPct val="130000"/>
              </a:lnSpc>
              <a:defRPr>
                <a:latin typeface="Arial" panose="020B0604020202020204" pitchFamily="34" charset="0"/>
                <a:cs typeface="Arial" panose="020B0604020202020204" pitchFamily="34" charset="0"/>
              </a:defRPr>
            </a:lvl2pPr>
            <a:lvl3pPr>
              <a:lnSpc>
                <a:spcPct val="130000"/>
              </a:lnSpc>
              <a:defRPr>
                <a:latin typeface="Arial" panose="020B0604020202020204" pitchFamily="34" charset="0"/>
                <a:cs typeface="Arial" panose="020B0604020202020204" pitchFamily="34" charset="0"/>
              </a:defRPr>
            </a:lvl3pPr>
            <a:lvl4pPr>
              <a:lnSpc>
                <a:spcPct val="130000"/>
              </a:lnSpc>
              <a:defRPr>
                <a:latin typeface="Arial" panose="020B0604020202020204" pitchFamily="34" charset="0"/>
                <a:cs typeface="Arial" panose="020B0604020202020204" pitchFamily="34" charset="0"/>
              </a:defRPr>
            </a:lvl4pPr>
            <a:lvl5pPr>
              <a:lnSpc>
                <a:spcPct val="130000"/>
              </a:lnSpc>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1" name="Icon Placeholder 1"/>
          <p:cNvSpPr>
            <a:spLocks noGrp="1"/>
          </p:cNvSpPr>
          <p:nvPr>
            <p:ph type="pic" idx="14" hasCustomPrompt="1"/>
          </p:nvPr>
        </p:nvSpPr>
        <p:spPr>
          <a:xfrm>
            <a:off x="6205555" y="1825200"/>
            <a:ext cx="986400" cy="7200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noProof="0" dirty="0"/>
              <a:t>Icon</a:t>
            </a:r>
          </a:p>
        </p:txBody>
      </p:sp>
      <p:sp>
        <p:nvSpPr>
          <p:cNvPr id="12" name="Text Placeholder 1"/>
          <p:cNvSpPr>
            <a:spLocks noGrp="1"/>
          </p:cNvSpPr>
          <p:nvPr>
            <p:ph type="body" sz="half" idx="2"/>
          </p:nvPr>
        </p:nvSpPr>
        <p:spPr>
          <a:xfrm>
            <a:off x="7312396" y="1825200"/>
            <a:ext cx="4041404" cy="4323600"/>
          </a:xfrm>
        </p:spPr>
        <p:txBody>
          <a:bodyPr>
            <a:normAutofit/>
          </a:bodyPr>
          <a:lstStyle>
            <a:lvl1pPr marL="0" indent="0">
              <a:lnSpc>
                <a:spcPct val="13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2606136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7" name="Slide Number"/>
          <p:cNvSpPr>
            <a:spLocks noGrp="1"/>
          </p:cNvSpPr>
          <p:nvPr>
            <p:ph type="sldNum" sz="quarter" idx="12"/>
          </p:nvPr>
        </p:nvSpPr>
        <p:spPr/>
        <p:txBody>
          <a:bodyPr/>
          <a:lstStyle/>
          <a:p>
            <a:fld id="{0C36E6B2-2C90-4CF7-87AD-9B331ACF000A}" type="slidenum">
              <a:rPr lang="en-CA" smtClean="0"/>
              <a:t>‹#›</a:t>
            </a:fld>
            <a:endParaRPr lang="en-CA"/>
          </a:p>
        </p:txBody>
      </p:sp>
      <p:sp>
        <p:nvSpPr>
          <p:cNvPr id="6" name="Footer">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CA" dirty="0"/>
          </a:p>
        </p:txBody>
      </p:sp>
      <p:sp>
        <p:nvSpPr>
          <p:cNvPr id="5" name="Date">
            <a:extLst>
              <a:ext uri="{C183D7F6-B498-43B3-948B-1728B52AA6E4}">
                <adec:decorative xmlns:adec="http://schemas.microsoft.com/office/drawing/2017/decorative" val="1"/>
              </a:ext>
            </a:extLst>
          </p:cNvPr>
          <p:cNvSpPr>
            <a:spLocks noGrp="1"/>
          </p:cNvSpPr>
          <p:nvPr>
            <p:ph type="dt" sz="half" idx="10"/>
          </p:nvPr>
        </p:nvSpPr>
        <p:spPr/>
        <p:txBody>
          <a:bodyPr/>
          <a:lstStyle/>
          <a:p>
            <a:fld id="{6D0DC277-2AE2-4957-85C7-70219A17FDA0}" type="datetime1">
              <a:rPr lang="en-CA" smtClean="0"/>
              <a:t>2024-02-26</a:t>
            </a:fld>
            <a:endParaRPr lang="en-CA"/>
          </a:p>
        </p:txBody>
      </p:sp>
      <p:sp>
        <p:nvSpPr>
          <p:cNvPr id="2" name="Title 1"/>
          <p:cNvSpPr>
            <a:spLocks noGrp="1"/>
          </p:cNvSpPr>
          <p:nvPr>
            <p:ph type="title"/>
          </p:nvPr>
        </p:nvSpPr>
        <p:spPr>
          <a:xfrm>
            <a:off x="839787" y="457200"/>
            <a:ext cx="5180400" cy="2057400"/>
          </a:xfrm>
        </p:spPr>
        <p:txBody>
          <a:bodyPr anchor="b">
            <a:normAutofit/>
          </a:bodyPr>
          <a:lstStyle>
            <a:lvl1pPr>
              <a:lnSpc>
                <a:spcPct val="130000"/>
              </a:lnSpc>
              <a:defRPr sz="3000"/>
            </a:lvl1pPr>
          </a:lstStyle>
          <a:p>
            <a:r>
              <a:rPr lang="en-US"/>
              <a:t>Click to edit Master title style</a:t>
            </a:r>
            <a:endParaRPr lang="en-CA" dirty="0"/>
          </a:p>
        </p:txBody>
      </p:sp>
      <p:sp>
        <p:nvSpPr>
          <p:cNvPr id="4" name="Text Placeholder 1"/>
          <p:cNvSpPr>
            <a:spLocks noGrp="1"/>
          </p:cNvSpPr>
          <p:nvPr>
            <p:ph type="body" sz="half" idx="2"/>
          </p:nvPr>
        </p:nvSpPr>
        <p:spPr>
          <a:xfrm>
            <a:off x="839787" y="2674800"/>
            <a:ext cx="5180400" cy="3481200"/>
          </a:xfrm>
        </p:spPr>
        <p:txBody>
          <a:bodyPr>
            <a:normAutofit/>
          </a:bodyPr>
          <a:lstStyle>
            <a:lvl1pPr marL="0" indent="0">
              <a:lnSpc>
                <a:spcPct val="130000"/>
              </a:lnSpc>
              <a:spcBef>
                <a:spcPts val="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1"/>
          <p:cNvSpPr>
            <a:spLocks noGrp="1"/>
          </p:cNvSpPr>
          <p:nvPr>
            <p:ph type="pic" idx="1" hasCustomPrompt="1"/>
          </p:nvPr>
        </p:nvSpPr>
        <p:spPr>
          <a:xfrm>
            <a:off x="6174000" y="1825201"/>
            <a:ext cx="5180400" cy="4323600"/>
          </a:xfrm>
        </p:spPr>
        <p:txBody>
          <a:bodyPr>
            <a:normAutofit/>
          </a:bodyPr>
          <a:lstStyle>
            <a:lvl1pPr marL="0" indent="0">
              <a:lnSpc>
                <a:spcPct val="130000"/>
              </a:lnSpc>
              <a:spcBef>
                <a:spcPts val="0"/>
              </a:spcBef>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noProof="0" dirty="0"/>
              <a:t>Click</a:t>
            </a:r>
            <a:r>
              <a:rPr lang="en-US" dirty="0"/>
              <a:t> on Icon to add picture</a:t>
            </a:r>
            <a:endParaRPr lang="en-CA" dirty="0"/>
          </a:p>
        </p:txBody>
      </p:sp>
    </p:spTree>
    <p:extLst>
      <p:ext uri="{BB962C8B-B14F-4D97-AF65-F5344CB8AC3E}">
        <p14:creationId xmlns:p14="http://schemas.microsoft.com/office/powerpoint/2010/main" val="2900849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0C36E6B2-2C90-4CF7-87AD-9B331ACF000A}" type="slidenum">
              <a:rPr lang="en-CA" smtClean="0"/>
              <a:t>‹#›</a:t>
            </a:fld>
            <a:endParaRPr lang="en-CA"/>
          </a:p>
        </p:txBody>
      </p:sp>
      <p:sp>
        <p:nvSpPr>
          <p:cNvPr id="5" name="Footer">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CA" dirty="0"/>
          </a:p>
        </p:txBody>
      </p:sp>
      <p:sp>
        <p:nvSpPr>
          <p:cNvPr id="4" name="Date">
            <a:extLst>
              <a:ext uri="{C183D7F6-B498-43B3-948B-1728B52AA6E4}">
                <adec:decorative xmlns:adec="http://schemas.microsoft.com/office/drawing/2017/decorative" val="1"/>
              </a:ext>
            </a:extLst>
          </p:cNvPr>
          <p:cNvSpPr>
            <a:spLocks noGrp="1"/>
          </p:cNvSpPr>
          <p:nvPr>
            <p:ph type="dt" sz="half" idx="10"/>
          </p:nvPr>
        </p:nvSpPr>
        <p:spPr/>
        <p:txBody>
          <a:bodyPr/>
          <a:lstStyle/>
          <a:p>
            <a:fld id="{FC380279-E3D7-4F4D-9092-4C9992F32231}" type="datetime1">
              <a:rPr lang="en-CA" smtClean="0"/>
              <a:t>2024-02-26</a:t>
            </a:fld>
            <a:endParaRPr lang="en-CA" dirty="0"/>
          </a:p>
        </p:txBody>
      </p:sp>
      <p:sp>
        <p:nvSpPr>
          <p:cNvPr id="2" name="Title 1"/>
          <p:cNvSpPr>
            <a:spLocks noGrp="1"/>
          </p:cNvSpPr>
          <p:nvPr>
            <p:ph type="title"/>
          </p:nvPr>
        </p:nvSpPr>
        <p:spPr>
          <a:xfrm>
            <a:off x="838800" y="1825199"/>
            <a:ext cx="10515600" cy="2880000"/>
          </a:xfrm>
        </p:spPr>
        <p:txBody>
          <a:bodyPr anchor="b">
            <a:normAutofit/>
          </a:bodyPr>
          <a:lstStyle>
            <a:lvl1pPr>
              <a:lnSpc>
                <a:spcPct val="130000"/>
              </a:lnSpc>
              <a:defRPr sz="4400"/>
            </a:lvl1pPr>
          </a:lstStyle>
          <a:p>
            <a:r>
              <a:rPr lang="en-US" noProof="0"/>
              <a:t>Click to edit Master title style</a:t>
            </a:r>
            <a:endParaRPr lang="en-CA" noProof="0" dirty="0"/>
          </a:p>
        </p:txBody>
      </p:sp>
      <p:sp>
        <p:nvSpPr>
          <p:cNvPr id="3" name="Text Placeholder 1"/>
          <p:cNvSpPr>
            <a:spLocks noGrp="1"/>
          </p:cNvSpPr>
          <p:nvPr>
            <p:ph type="body" idx="1"/>
          </p:nvPr>
        </p:nvSpPr>
        <p:spPr>
          <a:xfrm>
            <a:off x="838800" y="4822370"/>
            <a:ext cx="10515600" cy="1328400"/>
          </a:xfrm>
        </p:spPr>
        <p:txBody>
          <a:bodyPr>
            <a:normAutofit/>
          </a:bodyPr>
          <a:lstStyle>
            <a:lvl1pPr marL="0" indent="0">
              <a:lnSpc>
                <a:spcPct val="130000"/>
              </a:lnSpc>
              <a:spcBef>
                <a:spcPts val="0"/>
              </a:spcBef>
              <a:buNone/>
              <a:defRPr sz="3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630765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Question_Answer">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0C36E6B2-2C90-4CF7-87AD-9B331ACF000A}" type="slidenum">
              <a:rPr lang="en-CA" smtClean="0"/>
              <a:t>‹#›</a:t>
            </a:fld>
            <a:endParaRPr lang="en-CA" dirty="0"/>
          </a:p>
        </p:txBody>
      </p:sp>
      <p:sp>
        <p:nvSpPr>
          <p:cNvPr id="5" name="Footer Placeholder">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CA" dirty="0"/>
          </a:p>
        </p:txBody>
      </p:sp>
      <p:sp>
        <p:nvSpPr>
          <p:cNvPr id="4" name="Date Placeholder">
            <a:extLst>
              <a:ext uri="{C183D7F6-B498-43B3-948B-1728B52AA6E4}">
                <adec:decorative xmlns:adec="http://schemas.microsoft.com/office/drawing/2017/decorative" val="1"/>
              </a:ext>
            </a:extLst>
          </p:cNvPr>
          <p:cNvSpPr>
            <a:spLocks noGrp="1"/>
          </p:cNvSpPr>
          <p:nvPr>
            <p:ph type="dt" sz="half" idx="10"/>
          </p:nvPr>
        </p:nvSpPr>
        <p:spPr/>
        <p:txBody>
          <a:bodyPr/>
          <a:lstStyle/>
          <a:p>
            <a:fld id="{A75BBD4F-19DC-4FBD-A17E-556024FC4CB7}" type="datetime1">
              <a:rPr lang="en-CA" smtClean="0"/>
              <a:t>2024-02-26</a:t>
            </a:fld>
            <a:endParaRPr lang="en-CA" dirty="0"/>
          </a:p>
        </p:txBody>
      </p:sp>
      <p:sp>
        <p:nvSpPr>
          <p:cNvPr id="2" name="Title 1"/>
          <p:cNvSpPr>
            <a:spLocks noGrp="1"/>
          </p:cNvSpPr>
          <p:nvPr>
            <p:ph type="title"/>
          </p:nvPr>
        </p:nvSpPr>
        <p:spPr/>
        <p:txBody>
          <a:bodyPr anchor="t"/>
          <a:lstStyle>
            <a:lvl1pPr>
              <a:lnSpc>
                <a:spcPct val="130000"/>
              </a:lnSpc>
              <a:defRPr/>
            </a:lvl1pPr>
          </a:lstStyle>
          <a:p>
            <a:r>
              <a:rPr lang="en-US" noProof="0"/>
              <a:t>Click to edit Master title style</a:t>
            </a:r>
            <a:endParaRPr lang="en-CA" noProof="0" dirty="0"/>
          </a:p>
        </p:txBody>
      </p:sp>
      <p:sp>
        <p:nvSpPr>
          <p:cNvPr id="12" name="Icon Placeholder 1"/>
          <p:cNvSpPr>
            <a:spLocks noGrp="1"/>
          </p:cNvSpPr>
          <p:nvPr>
            <p:ph type="pic" sz="quarter" idx="17" hasCustomPrompt="1"/>
          </p:nvPr>
        </p:nvSpPr>
        <p:spPr>
          <a:xfrm>
            <a:off x="838800" y="1825200"/>
            <a:ext cx="986400" cy="720000"/>
          </a:xfrm>
        </p:spPr>
        <p:txBody>
          <a:bodyPr/>
          <a:lstStyle>
            <a:lvl1pPr>
              <a:defRPr/>
            </a:lvl1pPr>
          </a:lstStyle>
          <a:p>
            <a:r>
              <a:rPr lang="en-CA" noProof="0" dirty="0"/>
              <a:t>Icon</a:t>
            </a:r>
          </a:p>
        </p:txBody>
      </p:sp>
      <p:sp>
        <p:nvSpPr>
          <p:cNvPr id="3" name="Content Placeholder 1"/>
          <p:cNvSpPr>
            <a:spLocks noGrp="1"/>
          </p:cNvSpPr>
          <p:nvPr>
            <p:ph idx="1"/>
          </p:nvPr>
        </p:nvSpPr>
        <p:spPr>
          <a:xfrm>
            <a:off x="1969200" y="1825625"/>
            <a:ext cx="9384600" cy="719575"/>
          </a:xfrm>
        </p:spPr>
        <p:txBody>
          <a:bodyPr>
            <a:normAutofit/>
          </a:bodyPr>
          <a:lstStyle>
            <a:lvl1pPr marL="0" indent="0">
              <a:lnSpc>
                <a:spcPct val="130000"/>
              </a:lnSpc>
              <a:buFontTx/>
              <a:buNone/>
              <a:defRPr sz="2000"/>
            </a:lvl1pPr>
          </a:lstStyle>
          <a:p>
            <a:pPr lvl="0"/>
            <a:r>
              <a:rPr lang="en-US" noProof="0"/>
              <a:t>Click to edit Master text styles</a:t>
            </a:r>
          </a:p>
        </p:txBody>
      </p:sp>
      <p:sp>
        <p:nvSpPr>
          <p:cNvPr id="11" name="Icon Placeholder 2"/>
          <p:cNvSpPr>
            <a:spLocks noGrp="1"/>
          </p:cNvSpPr>
          <p:nvPr>
            <p:ph type="pic" sz="quarter" idx="16" hasCustomPrompt="1"/>
          </p:nvPr>
        </p:nvSpPr>
        <p:spPr>
          <a:xfrm>
            <a:off x="838200" y="2678621"/>
            <a:ext cx="986400" cy="720000"/>
          </a:xfrm>
        </p:spPr>
        <p:txBody>
          <a:bodyPr/>
          <a:lstStyle>
            <a:lvl1pPr>
              <a:defRPr/>
            </a:lvl1pPr>
          </a:lstStyle>
          <a:p>
            <a:r>
              <a:rPr lang="en-CA" noProof="0" dirty="0"/>
              <a:t>Icon</a:t>
            </a:r>
          </a:p>
        </p:txBody>
      </p:sp>
      <p:sp>
        <p:nvSpPr>
          <p:cNvPr id="10" name="Content Placeholder 2"/>
          <p:cNvSpPr>
            <a:spLocks noGrp="1"/>
          </p:cNvSpPr>
          <p:nvPr>
            <p:ph idx="15"/>
          </p:nvPr>
        </p:nvSpPr>
        <p:spPr>
          <a:xfrm>
            <a:off x="1969201" y="2679711"/>
            <a:ext cx="9384600" cy="718910"/>
          </a:xfrm>
        </p:spPr>
        <p:txBody>
          <a:bodyPr>
            <a:normAutofit/>
          </a:bodyPr>
          <a:lstStyle>
            <a:lvl1pPr marL="0" indent="0">
              <a:lnSpc>
                <a:spcPct val="130000"/>
              </a:lnSpc>
              <a:buFontTx/>
              <a:buNone/>
              <a:defRPr sz="2000"/>
            </a:lvl1pPr>
          </a:lstStyle>
          <a:p>
            <a:pPr lvl="0"/>
            <a:r>
              <a:rPr lang="en-US" noProof="0"/>
              <a:t>Click to edit Master text styles</a:t>
            </a:r>
          </a:p>
        </p:txBody>
      </p:sp>
      <p:sp>
        <p:nvSpPr>
          <p:cNvPr id="16" name="Icon Placeholder 3"/>
          <p:cNvSpPr>
            <a:spLocks noGrp="1"/>
          </p:cNvSpPr>
          <p:nvPr>
            <p:ph type="pic" sz="quarter" idx="21" hasCustomPrompt="1"/>
          </p:nvPr>
        </p:nvSpPr>
        <p:spPr>
          <a:xfrm>
            <a:off x="838800" y="3530128"/>
            <a:ext cx="986400" cy="720000"/>
          </a:xfrm>
        </p:spPr>
        <p:txBody>
          <a:bodyPr/>
          <a:lstStyle>
            <a:lvl1pPr>
              <a:defRPr/>
            </a:lvl1pPr>
          </a:lstStyle>
          <a:p>
            <a:r>
              <a:rPr lang="en-CA" noProof="0" dirty="0"/>
              <a:t>Icon</a:t>
            </a:r>
          </a:p>
        </p:txBody>
      </p:sp>
      <p:sp>
        <p:nvSpPr>
          <p:cNvPr id="13" name="Content Placeholder 3"/>
          <p:cNvSpPr>
            <a:spLocks noGrp="1"/>
          </p:cNvSpPr>
          <p:nvPr>
            <p:ph idx="18"/>
          </p:nvPr>
        </p:nvSpPr>
        <p:spPr>
          <a:xfrm>
            <a:off x="1969200" y="3530553"/>
            <a:ext cx="9384600" cy="719575"/>
          </a:xfrm>
        </p:spPr>
        <p:txBody>
          <a:bodyPr>
            <a:normAutofit/>
          </a:bodyPr>
          <a:lstStyle>
            <a:lvl1pPr marL="0" indent="0">
              <a:lnSpc>
                <a:spcPct val="130000"/>
              </a:lnSpc>
              <a:buFontTx/>
              <a:buNone/>
              <a:defRPr sz="2000"/>
            </a:lvl1pPr>
          </a:lstStyle>
          <a:p>
            <a:pPr lvl="0"/>
            <a:r>
              <a:rPr lang="en-US" noProof="0"/>
              <a:t>Click to edit Master text styles</a:t>
            </a:r>
          </a:p>
        </p:txBody>
      </p:sp>
      <p:sp>
        <p:nvSpPr>
          <p:cNvPr id="15" name="Icon Placeholder 4"/>
          <p:cNvSpPr>
            <a:spLocks noGrp="1"/>
          </p:cNvSpPr>
          <p:nvPr>
            <p:ph type="pic" sz="quarter" idx="20" hasCustomPrompt="1"/>
          </p:nvPr>
        </p:nvSpPr>
        <p:spPr>
          <a:xfrm>
            <a:off x="838200" y="4383549"/>
            <a:ext cx="986400" cy="720000"/>
          </a:xfrm>
        </p:spPr>
        <p:txBody>
          <a:bodyPr/>
          <a:lstStyle>
            <a:lvl1pPr>
              <a:defRPr/>
            </a:lvl1pPr>
          </a:lstStyle>
          <a:p>
            <a:r>
              <a:rPr lang="en-CA" noProof="0" dirty="0"/>
              <a:t>Icon</a:t>
            </a:r>
          </a:p>
        </p:txBody>
      </p:sp>
      <p:sp>
        <p:nvSpPr>
          <p:cNvPr id="14" name="Content Placeholder 4"/>
          <p:cNvSpPr>
            <a:spLocks noGrp="1"/>
          </p:cNvSpPr>
          <p:nvPr>
            <p:ph idx="19"/>
          </p:nvPr>
        </p:nvSpPr>
        <p:spPr>
          <a:xfrm>
            <a:off x="1969201" y="4384639"/>
            <a:ext cx="9384600" cy="718910"/>
          </a:xfrm>
        </p:spPr>
        <p:txBody>
          <a:bodyPr>
            <a:normAutofit/>
          </a:bodyPr>
          <a:lstStyle>
            <a:lvl1pPr marL="0" indent="0">
              <a:lnSpc>
                <a:spcPct val="130000"/>
              </a:lnSpc>
              <a:buFontTx/>
              <a:buNone/>
              <a:defRPr sz="2000"/>
            </a:lvl1pPr>
          </a:lstStyle>
          <a:p>
            <a:pPr lvl="0"/>
            <a:r>
              <a:rPr lang="en-US" noProof="0"/>
              <a:t>Click to edit Master text styles</a:t>
            </a:r>
          </a:p>
        </p:txBody>
      </p:sp>
      <p:sp>
        <p:nvSpPr>
          <p:cNvPr id="18" name="Icon Placeholder 5"/>
          <p:cNvSpPr>
            <a:spLocks noGrp="1"/>
          </p:cNvSpPr>
          <p:nvPr>
            <p:ph type="pic" sz="quarter" idx="23" hasCustomPrompt="1"/>
          </p:nvPr>
        </p:nvSpPr>
        <p:spPr>
          <a:xfrm>
            <a:off x="838199" y="5233966"/>
            <a:ext cx="986400" cy="720000"/>
          </a:xfrm>
        </p:spPr>
        <p:txBody>
          <a:bodyPr/>
          <a:lstStyle>
            <a:lvl1pPr>
              <a:defRPr/>
            </a:lvl1pPr>
          </a:lstStyle>
          <a:p>
            <a:r>
              <a:rPr lang="en-CA" noProof="0" dirty="0"/>
              <a:t>Icon</a:t>
            </a:r>
          </a:p>
        </p:txBody>
      </p:sp>
      <p:sp>
        <p:nvSpPr>
          <p:cNvPr id="17" name="Content Placeholder 5"/>
          <p:cNvSpPr>
            <a:spLocks noGrp="1"/>
          </p:cNvSpPr>
          <p:nvPr>
            <p:ph idx="22"/>
          </p:nvPr>
        </p:nvSpPr>
        <p:spPr>
          <a:xfrm>
            <a:off x="1969200" y="5235056"/>
            <a:ext cx="9384600" cy="718910"/>
          </a:xfrm>
        </p:spPr>
        <p:txBody>
          <a:bodyPr>
            <a:normAutofit/>
          </a:bodyPr>
          <a:lstStyle>
            <a:lvl1pPr marL="0" indent="0">
              <a:lnSpc>
                <a:spcPct val="130000"/>
              </a:lnSpc>
              <a:buFontTx/>
              <a:buNone/>
              <a:defRPr sz="2000"/>
            </a:lvl1pPr>
          </a:lstStyle>
          <a:p>
            <a:pPr lvl="0"/>
            <a:r>
              <a:rPr lang="en-US" noProof="0"/>
              <a:t>Click to edit Master text styles</a:t>
            </a:r>
          </a:p>
        </p:txBody>
      </p:sp>
    </p:spTree>
    <p:extLst>
      <p:ext uri="{BB962C8B-B14F-4D97-AF65-F5344CB8AC3E}">
        <p14:creationId xmlns:p14="http://schemas.microsoft.com/office/powerpoint/2010/main" val="1304751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0C36E6B2-2C90-4CF7-87AD-9B331ACF000A}" type="slidenum">
              <a:rPr lang="en-CA" smtClean="0"/>
              <a:t>‹#›</a:t>
            </a:fld>
            <a:endParaRPr lang="en-CA" dirty="0"/>
          </a:p>
        </p:txBody>
      </p:sp>
      <p:sp>
        <p:nvSpPr>
          <p:cNvPr id="5" name="Footer">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CA" dirty="0"/>
          </a:p>
        </p:txBody>
      </p:sp>
      <p:sp>
        <p:nvSpPr>
          <p:cNvPr id="4" name="Date">
            <a:extLst>
              <a:ext uri="{C183D7F6-B498-43B3-948B-1728B52AA6E4}">
                <adec:decorative xmlns:adec="http://schemas.microsoft.com/office/drawing/2017/decorative" val="1"/>
              </a:ext>
            </a:extLst>
          </p:cNvPr>
          <p:cNvSpPr>
            <a:spLocks noGrp="1"/>
          </p:cNvSpPr>
          <p:nvPr>
            <p:ph type="dt" sz="half" idx="10"/>
          </p:nvPr>
        </p:nvSpPr>
        <p:spPr/>
        <p:txBody>
          <a:bodyPr/>
          <a:lstStyle/>
          <a:p>
            <a:fld id="{A75BBD4F-19DC-4FBD-A17E-556024FC4CB7}" type="datetime1">
              <a:rPr lang="en-CA" smtClean="0"/>
              <a:t>2024-02-26</a:t>
            </a:fld>
            <a:endParaRPr lang="en-CA" dirty="0"/>
          </a:p>
        </p:txBody>
      </p:sp>
      <p:sp>
        <p:nvSpPr>
          <p:cNvPr id="2" name="Title 1"/>
          <p:cNvSpPr>
            <a:spLocks noGrp="1"/>
          </p:cNvSpPr>
          <p:nvPr>
            <p:ph type="title"/>
          </p:nvPr>
        </p:nvSpPr>
        <p:spPr/>
        <p:txBody>
          <a:bodyPr anchor="t"/>
          <a:lstStyle>
            <a:lvl1pPr>
              <a:lnSpc>
                <a:spcPct val="130000"/>
              </a:lnSpc>
              <a:defRPr/>
            </a:lvl1pPr>
          </a:lstStyle>
          <a:p>
            <a:r>
              <a:rPr lang="en-US" noProof="0"/>
              <a:t>Click to edit Master title style</a:t>
            </a:r>
            <a:endParaRPr lang="en-CA" noProof="0" dirty="0"/>
          </a:p>
        </p:txBody>
      </p:sp>
      <p:sp>
        <p:nvSpPr>
          <p:cNvPr id="3" name="Content Placeholder 2"/>
          <p:cNvSpPr>
            <a:spLocks noGrp="1"/>
          </p:cNvSpPr>
          <p:nvPr>
            <p:ph idx="1"/>
          </p:nvPr>
        </p:nvSpPr>
        <p:spPr>
          <a:xfrm>
            <a:off x="838200" y="1825625"/>
            <a:ext cx="10515600" cy="4323600"/>
          </a:xfrm>
        </p:spPr>
        <p:txBody>
          <a:bodyPr>
            <a:normAutofit/>
          </a:bodyPr>
          <a:lstStyle>
            <a:lvl1pPr marL="0" indent="0">
              <a:lnSpc>
                <a:spcPct val="130000"/>
              </a:lnSpc>
              <a:spcBef>
                <a:spcPts val="0"/>
              </a:spcBef>
              <a:buFontTx/>
              <a:buNone/>
              <a:defRPr sz="2000"/>
            </a:lvl1pPr>
            <a:lvl2pPr marL="230400">
              <a:lnSpc>
                <a:spcPct val="130000"/>
              </a:lnSpc>
              <a:spcBef>
                <a:spcPts val="0"/>
              </a:spcBef>
              <a:defRPr sz="2000"/>
            </a:lvl2pPr>
            <a:lvl3pPr marL="460800">
              <a:lnSpc>
                <a:spcPct val="130000"/>
              </a:lnSpc>
              <a:spcBef>
                <a:spcPts val="0"/>
              </a:spcBef>
              <a:defRPr sz="2000"/>
            </a:lvl3pPr>
            <a:lvl4pPr marL="691200">
              <a:lnSpc>
                <a:spcPct val="130000"/>
              </a:lnSpc>
              <a:spcBef>
                <a:spcPts val="0"/>
              </a:spcBef>
              <a:defRPr sz="2000"/>
            </a:lvl4pPr>
            <a:lvl5pPr marL="921600">
              <a:lnSpc>
                <a:spcPct val="130000"/>
              </a:lnSpc>
              <a:spcBef>
                <a:spcPts val="0"/>
              </a:spcBef>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Tree>
    <p:extLst>
      <p:ext uri="{BB962C8B-B14F-4D97-AF65-F5344CB8AC3E}">
        <p14:creationId xmlns:p14="http://schemas.microsoft.com/office/powerpoint/2010/main" val="2410453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oTo">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0C36E6B2-2C90-4CF7-87AD-9B331ACF000A}" type="slidenum">
              <a:rPr lang="en-CA" smtClean="0"/>
              <a:t>‹#›</a:t>
            </a:fld>
            <a:endParaRPr lang="en-CA" dirty="0"/>
          </a:p>
        </p:txBody>
      </p:sp>
      <p:sp>
        <p:nvSpPr>
          <p:cNvPr id="5" name="Footer">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CA" dirty="0"/>
          </a:p>
        </p:txBody>
      </p:sp>
      <p:sp>
        <p:nvSpPr>
          <p:cNvPr id="4" name="Date">
            <a:extLst>
              <a:ext uri="{C183D7F6-B498-43B3-948B-1728B52AA6E4}">
                <adec:decorative xmlns:adec="http://schemas.microsoft.com/office/drawing/2017/decorative" val="1"/>
              </a:ext>
            </a:extLst>
          </p:cNvPr>
          <p:cNvSpPr>
            <a:spLocks noGrp="1"/>
          </p:cNvSpPr>
          <p:nvPr>
            <p:ph type="dt" sz="half" idx="10"/>
          </p:nvPr>
        </p:nvSpPr>
        <p:spPr/>
        <p:txBody>
          <a:bodyPr/>
          <a:lstStyle/>
          <a:p>
            <a:fld id="{A75BBD4F-19DC-4FBD-A17E-556024FC4CB7}" type="datetime1">
              <a:rPr lang="en-CA" smtClean="0"/>
              <a:t>2024-02-26</a:t>
            </a:fld>
            <a:endParaRPr lang="en-CA" dirty="0"/>
          </a:p>
        </p:txBody>
      </p:sp>
      <p:sp>
        <p:nvSpPr>
          <p:cNvPr id="2" name="Title 1"/>
          <p:cNvSpPr>
            <a:spLocks noGrp="1"/>
          </p:cNvSpPr>
          <p:nvPr>
            <p:ph type="title"/>
          </p:nvPr>
        </p:nvSpPr>
        <p:spPr/>
        <p:txBody>
          <a:bodyPr anchor="t"/>
          <a:lstStyle>
            <a:lvl1pPr>
              <a:lnSpc>
                <a:spcPct val="130000"/>
              </a:lnSpc>
              <a:defRPr/>
            </a:lvl1pPr>
          </a:lstStyle>
          <a:p>
            <a:r>
              <a:rPr lang="en-US" noProof="0"/>
              <a:t>Click to edit Master title style</a:t>
            </a:r>
            <a:endParaRPr lang="en-CA" noProof="0" dirty="0"/>
          </a:p>
        </p:txBody>
      </p:sp>
      <p:sp>
        <p:nvSpPr>
          <p:cNvPr id="9" name="Icon Placeholder 1"/>
          <p:cNvSpPr>
            <a:spLocks noGrp="1"/>
          </p:cNvSpPr>
          <p:nvPr>
            <p:ph type="pic" sz="quarter" idx="14" hasCustomPrompt="1"/>
          </p:nvPr>
        </p:nvSpPr>
        <p:spPr>
          <a:xfrm>
            <a:off x="838199" y="1825200"/>
            <a:ext cx="986400" cy="720000"/>
          </a:xfrm>
        </p:spPr>
        <p:txBody>
          <a:bodyPr/>
          <a:lstStyle>
            <a:lvl1pPr>
              <a:defRPr/>
            </a:lvl1pPr>
          </a:lstStyle>
          <a:p>
            <a:r>
              <a:rPr lang="en-CA" noProof="0" dirty="0"/>
              <a:t>Icon</a:t>
            </a:r>
          </a:p>
        </p:txBody>
      </p:sp>
      <p:sp>
        <p:nvSpPr>
          <p:cNvPr id="3" name="Content Placeholder 2"/>
          <p:cNvSpPr>
            <a:spLocks noGrp="1"/>
          </p:cNvSpPr>
          <p:nvPr>
            <p:ph idx="1"/>
          </p:nvPr>
        </p:nvSpPr>
        <p:spPr>
          <a:xfrm>
            <a:off x="1969200" y="1825625"/>
            <a:ext cx="9384600" cy="4338695"/>
          </a:xfrm>
        </p:spPr>
        <p:txBody>
          <a:bodyPr>
            <a:normAutofit/>
          </a:bodyPr>
          <a:lstStyle>
            <a:lvl1pPr marL="0" indent="0">
              <a:lnSpc>
                <a:spcPct val="130000"/>
              </a:lnSpc>
              <a:buFontTx/>
              <a:buNone/>
              <a:defRPr sz="2000"/>
            </a:lvl1pPr>
          </a:lstStyle>
          <a:p>
            <a:pPr lvl="0"/>
            <a:r>
              <a:rPr lang="en-US" noProof="0"/>
              <a:t>Click to edit Master text styles</a:t>
            </a:r>
          </a:p>
        </p:txBody>
      </p:sp>
    </p:spTree>
    <p:extLst>
      <p:ext uri="{BB962C8B-B14F-4D97-AF65-F5344CB8AC3E}">
        <p14:creationId xmlns:p14="http://schemas.microsoft.com/office/powerpoint/2010/main" val="2722419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stion_Answer">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0C36E6B2-2C90-4CF7-87AD-9B331ACF000A}" type="slidenum">
              <a:rPr lang="en-CA" smtClean="0"/>
              <a:t>‹#›</a:t>
            </a:fld>
            <a:endParaRPr lang="en-CA" dirty="0"/>
          </a:p>
        </p:txBody>
      </p:sp>
      <p:sp>
        <p:nvSpPr>
          <p:cNvPr id="5" name="Footer">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CA" dirty="0"/>
          </a:p>
        </p:txBody>
      </p:sp>
      <p:sp>
        <p:nvSpPr>
          <p:cNvPr id="4" name="Date">
            <a:extLst>
              <a:ext uri="{C183D7F6-B498-43B3-948B-1728B52AA6E4}">
                <adec:decorative xmlns:adec="http://schemas.microsoft.com/office/drawing/2017/decorative" val="1"/>
              </a:ext>
            </a:extLst>
          </p:cNvPr>
          <p:cNvSpPr>
            <a:spLocks noGrp="1"/>
          </p:cNvSpPr>
          <p:nvPr>
            <p:ph type="dt" sz="half" idx="10"/>
          </p:nvPr>
        </p:nvSpPr>
        <p:spPr/>
        <p:txBody>
          <a:bodyPr/>
          <a:lstStyle/>
          <a:p>
            <a:fld id="{A75BBD4F-19DC-4FBD-A17E-556024FC4CB7}" type="datetime1">
              <a:rPr lang="en-CA" smtClean="0"/>
              <a:t>2024-02-26</a:t>
            </a:fld>
            <a:endParaRPr lang="en-CA" dirty="0"/>
          </a:p>
        </p:txBody>
      </p:sp>
      <p:sp>
        <p:nvSpPr>
          <p:cNvPr id="2" name="Title 1"/>
          <p:cNvSpPr>
            <a:spLocks noGrp="1"/>
          </p:cNvSpPr>
          <p:nvPr>
            <p:ph type="title"/>
          </p:nvPr>
        </p:nvSpPr>
        <p:spPr/>
        <p:txBody>
          <a:bodyPr anchor="t"/>
          <a:lstStyle>
            <a:lvl1pPr>
              <a:lnSpc>
                <a:spcPct val="130000"/>
              </a:lnSpc>
              <a:defRPr/>
            </a:lvl1pPr>
          </a:lstStyle>
          <a:p>
            <a:r>
              <a:rPr lang="en-US" noProof="0"/>
              <a:t>Click to edit Master title style</a:t>
            </a:r>
            <a:endParaRPr lang="en-CA" noProof="0" dirty="0"/>
          </a:p>
        </p:txBody>
      </p:sp>
      <p:sp>
        <p:nvSpPr>
          <p:cNvPr id="12" name="Icon Placeholder 1"/>
          <p:cNvSpPr>
            <a:spLocks noGrp="1"/>
          </p:cNvSpPr>
          <p:nvPr>
            <p:ph type="pic" sz="quarter" idx="17" hasCustomPrompt="1"/>
          </p:nvPr>
        </p:nvSpPr>
        <p:spPr>
          <a:xfrm>
            <a:off x="838800" y="1825200"/>
            <a:ext cx="986400" cy="720000"/>
          </a:xfrm>
        </p:spPr>
        <p:txBody>
          <a:bodyPr/>
          <a:lstStyle>
            <a:lvl1pPr>
              <a:defRPr/>
            </a:lvl1pPr>
          </a:lstStyle>
          <a:p>
            <a:r>
              <a:rPr lang="en-CA" noProof="0" dirty="0"/>
              <a:t>Icon</a:t>
            </a:r>
          </a:p>
        </p:txBody>
      </p:sp>
      <p:sp>
        <p:nvSpPr>
          <p:cNvPr id="3" name="Content Placeholder 1"/>
          <p:cNvSpPr>
            <a:spLocks noGrp="1"/>
          </p:cNvSpPr>
          <p:nvPr>
            <p:ph idx="1"/>
          </p:nvPr>
        </p:nvSpPr>
        <p:spPr>
          <a:xfrm>
            <a:off x="1969200" y="1825625"/>
            <a:ext cx="9384600" cy="967975"/>
          </a:xfrm>
        </p:spPr>
        <p:txBody>
          <a:bodyPr>
            <a:normAutofit/>
          </a:bodyPr>
          <a:lstStyle>
            <a:lvl1pPr marL="0" indent="0">
              <a:lnSpc>
                <a:spcPct val="130000"/>
              </a:lnSpc>
              <a:buFontTx/>
              <a:buNone/>
              <a:defRPr sz="2000"/>
            </a:lvl1pPr>
          </a:lstStyle>
          <a:p>
            <a:pPr lvl="0"/>
            <a:r>
              <a:rPr lang="en-US" noProof="0"/>
              <a:t>Click to edit Master text styles</a:t>
            </a:r>
          </a:p>
        </p:txBody>
      </p:sp>
      <p:sp>
        <p:nvSpPr>
          <p:cNvPr id="11" name="Icon Placeholder 2"/>
          <p:cNvSpPr>
            <a:spLocks noGrp="1"/>
          </p:cNvSpPr>
          <p:nvPr>
            <p:ph type="pic" sz="quarter" idx="16" hasCustomPrompt="1"/>
          </p:nvPr>
        </p:nvSpPr>
        <p:spPr>
          <a:xfrm>
            <a:off x="838199" y="2926800"/>
            <a:ext cx="986400" cy="720000"/>
          </a:xfrm>
        </p:spPr>
        <p:txBody>
          <a:bodyPr/>
          <a:lstStyle>
            <a:lvl1pPr>
              <a:defRPr/>
            </a:lvl1pPr>
          </a:lstStyle>
          <a:p>
            <a:r>
              <a:rPr lang="en-CA" noProof="0" dirty="0"/>
              <a:t>Icon</a:t>
            </a:r>
          </a:p>
        </p:txBody>
      </p:sp>
      <p:sp>
        <p:nvSpPr>
          <p:cNvPr id="10" name="Content Placeholder 2"/>
          <p:cNvSpPr>
            <a:spLocks noGrp="1"/>
          </p:cNvSpPr>
          <p:nvPr>
            <p:ph idx="15"/>
          </p:nvPr>
        </p:nvSpPr>
        <p:spPr>
          <a:xfrm>
            <a:off x="1969200" y="2927890"/>
            <a:ext cx="9384600" cy="3229200"/>
          </a:xfrm>
        </p:spPr>
        <p:txBody>
          <a:bodyPr>
            <a:normAutofit/>
          </a:bodyPr>
          <a:lstStyle>
            <a:lvl1pPr marL="0" indent="0">
              <a:lnSpc>
                <a:spcPct val="130000"/>
              </a:lnSpc>
              <a:buFontTx/>
              <a:buNone/>
              <a:defRPr sz="2000"/>
            </a:lvl1pPr>
          </a:lstStyle>
          <a:p>
            <a:pPr lvl="0"/>
            <a:r>
              <a:rPr lang="en-US" noProof="0"/>
              <a:t>Click to edit Master text styles</a:t>
            </a:r>
          </a:p>
        </p:txBody>
      </p:sp>
    </p:spTree>
    <p:extLst>
      <p:ext uri="{BB962C8B-B14F-4D97-AF65-F5344CB8AC3E}">
        <p14:creationId xmlns:p14="http://schemas.microsoft.com/office/powerpoint/2010/main" val="3414322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Para_GoTo_Or_Question">
    <p:spTree>
      <p:nvGrpSpPr>
        <p:cNvPr id="1" name=""/>
        <p:cNvGrpSpPr/>
        <p:nvPr/>
      </p:nvGrpSpPr>
      <p:grpSpPr>
        <a:xfrm>
          <a:off x="0" y="0"/>
          <a:ext cx="0" cy="0"/>
          <a:chOff x="0" y="0"/>
          <a:chExt cx="0" cy="0"/>
        </a:xfrm>
      </p:grpSpPr>
      <p:sp>
        <p:nvSpPr>
          <p:cNvPr id="5" name="Slide Numbe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36E6B2-2C90-4CF7-87AD-9B331ACF000A}" type="slidenum">
              <a:rPr kumimoji="0" lang="en-CA"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Footer">
            <a:extLs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Date">
            <a:extLs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D2DEAE-CBEB-4955-BE6D-82FC2315EDC9}" type="datetime1">
              <a:rPr kumimoji="0" lang="en-CA"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2024-02-26</a:t>
            </a:fld>
            <a:endParaRPr kumimoji="0" lang="en-CA"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p:txBody>
          <a:bodyPr/>
          <a:lstStyle>
            <a:lvl1pPr>
              <a:lnSpc>
                <a:spcPct val="130000"/>
              </a:lnSpc>
              <a:defRPr/>
            </a:lvl1pPr>
          </a:lstStyle>
          <a:p>
            <a:r>
              <a:rPr lang="en-US" noProof="0"/>
              <a:t>Click to edit Master title style</a:t>
            </a:r>
            <a:endParaRPr lang="en-CA" noProof="0" dirty="0"/>
          </a:p>
        </p:txBody>
      </p:sp>
      <p:sp>
        <p:nvSpPr>
          <p:cNvPr id="7" name="Content Placeholder 1"/>
          <p:cNvSpPr>
            <a:spLocks noGrp="1"/>
          </p:cNvSpPr>
          <p:nvPr>
            <p:ph sz="quarter" idx="13"/>
          </p:nvPr>
        </p:nvSpPr>
        <p:spPr>
          <a:xfrm>
            <a:off x="838800" y="1825199"/>
            <a:ext cx="10506075" cy="968400"/>
          </a:xfrm>
        </p:spPr>
        <p:txBody>
          <a:bodyPr>
            <a:normAutofit/>
          </a:bodyPr>
          <a:lstStyle>
            <a:lvl1pPr marL="0" indent="0">
              <a:lnSpc>
                <a:spcPct val="130000"/>
              </a:lnSpc>
              <a:buFontTx/>
              <a:buNone/>
              <a:defRPr sz="2000"/>
            </a:lvl1pPr>
          </a:lstStyle>
          <a:p>
            <a:pPr lvl="0"/>
            <a:r>
              <a:rPr lang="en-US" noProof="0"/>
              <a:t>Click to edit Master text styles</a:t>
            </a:r>
          </a:p>
        </p:txBody>
      </p:sp>
      <p:sp>
        <p:nvSpPr>
          <p:cNvPr id="10" name="Icon Placeholder 1"/>
          <p:cNvSpPr>
            <a:spLocks noGrp="1"/>
          </p:cNvSpPr>
          <p:nvPr>
            <p:ph type="pic" sz="quarter" idx="16" hasCustomPrompt="1"/>
          </p:nvPr>
        </p:nvSpPr>
        <p:spPr>
          <a:xfrm>
            <a:off x="838199" y="2926800"/>
            <a:ext cx="986400" cy="720000"/>
          </a:xfrm>
        </p:spPr>
        <p:txBody>
          <a:bodyPr/>
          <a:lstStyle>
            <a:lvl1pPr>
              <a:defRPr/>
            </a:lvl1pPr>
          </a:lstStyle>
          <a:p>
            <a:r>
              <a:rPr lang="en-CA" noProof="0" dirty="0"/>
              <a:t>Icon</a:t>
            </a:r>
          </a:p>
        </p:txBody>
      </p:sp>
      <p:sp>
        <p:nvSpPr>
          <p:cNvPr id="11" name="Content Placeholder 2"/>
          <p:cNvSpPr>
            <a:spLocks noGrp="1"/>
          </p:cNvSpPr>
          <p:nvPr>
            <p:ph sz="quarter" idx="15"/>
          </p:nvPr>
        </p:nvSpPr>
        <p:spPr>
          <a:xfrm>
            <a:off x="1969200" y="2926800"/>
            <a:ext cx="9384600" cy="3229200"/>
          </a:xfrm>
        </p:spPr>
        <p:txBody>
          <a:bodyPr>
            <a:normAutofit/>
          </a:bodyPr>
          <a:lstStyle>
            <a:lvl1pPr marL="0" indent="0">
              <a:lnSpc>
                <a:spcPct val="130000"/>
              </a:lnSpc>
              <a:buFontTx/>
              <a:buNone/>
              <a:defRPr sz="2000"/>
            </a:lvl1pPr>
          </a:lstStyle>
          <a:p>
            <a:pPr lvl="0"/>
            <a:r>
              <a:rPr lang="en-US"/>
              <a:t>Click to edit Master text styles</a:t>
            </a:r>
          </a:p>
        </p:txBody>
      </p:sp>
    </p:spTree>
    <p:extLst>
      <p:ext uri="{BB962C8B-B14F-4D97-AF65-F5344CB8AC3E}">
        <p14:creationId xmlns:p14="http://schemas.microsoft.com/office/powerpoint/2010/main" val="2432461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ParaTitle_Content">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52A3C058-201E-7E43-BAE5-E17465645BB1}" type="slidenum">
              <a:rPr lang="en-US" smtClean="0"/>
              <a:t>‹#›</a:t>
            </a:fld>
            <a:endParaRPr lang="en-US" dirty="0"/>
          </a:p>
        </p:txBody>
      </p:sp>
      <p:sp>
        <p:nvSpPr>
          <p:cNvPr id="5" name="Footer">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CA" dirty="0"/>
          </a:p>
        </p:txBody>
      </p:sp>
      <p:sp>
        <p:nvSpPr>
          <p:cNvPr id="4" name="Date">
            <a:extLst>
              <a:ext uri="{C183D7F6-B498-43B3-948B-1728B52AA6E4}">
                <adec:decorative xmlns:adec="http://schemas.microsoft.com/office/drawing/2017/decorative" val="1"/>
              </a:ext>
            </a:extLst>
          </p:cNvPr>
          <p:cNvSpPr>
            <a:spLocks noGrp="1"/>
          </p:cNvSpPr>
          <p:nvPr>
            <p:ph type="dt" sz="half" idx="10"/>
          </p:nvPr>
        </p:nvSpPr>
        <p:spPr/>
        <p:txBody>
          <a:bodyPr/>
          <a:lstStyle/>
          <a:p>
            <a:fld id="{A75BBD4F-19DC-4FBD-A17E-556024FC4CB7}" type="datetime1">
              <a:rPr lang="en-CA" smtClean="0"/>
              <a:t>2024-02-26</a:t>
            </a:fld>
            <a:endParaRPr lang="en-CA" dirty="0"/>
          </a:p>
        </p:txBody>
      </p:sp>
      <p:sp>
        <p:nvSpPr>
          <p:cNvPr id="2" name="Title 1"/>
          <p:cNvSpPr>
            <a:spLocks noGrp="1"/>
          </p:cNvSpPr>
          <p:nvPr>
            <p:ph type="title" hasCustomPrompt="1"/>
          </p:nvPr>
        </p:nvSpPr>
        <p:spPr>
          <a:xfrm>
            <a:off x="838800" y="522515"/>
            <a:ext cx="10515600" cy="1168174"/>
          </a:xfrm>
        </p:spPr>
        <p:txBody>
          <a:bodyPr anchor="t"/>
          <a:lstStyle>
            <a:lvl1pPr>
              <a:lnSpc>
                <a:spcPct val="130000"/>
              </a:lnSpc>
              <a:defRPr sz="3000" baseline="0"/>
            </a:lvl1pPr>
          </a:lstStyle>
          <a:p>
            <a:r>
              <a:rPr lang="en-CA" noProof="0" dirty="0"/>
              <a:t>Click to edit Master title style</a:t>
            </a:r>
            <a:br>
              <a:rPr lang="en-CA" noProof="0" dirty="0"/>
            </a:br>
            <a:br>
              <a:rPr lang="en-CA" noProof="0" dirty="0"/>
            </a:br>
            <a:endParaRPr lang="en-CA" noProof="0" dirty="0"/>
          </a:p>
        </p:txBody>
      </p:sp>
      <p:sp>
        <p:nvSpPr>
          <p:cNvPr id="10" name="Text Placeholder 1"/>
          <p:cNvSpPr>
            <a:spLocks noGrp="1"/>
          </p:cNvSpPr>
          <p:nvPr>
            <p:ph type="body" sz="quarter" idx="14" hasCustomPrompt="1"/>
          </p:nvPr>
        </p:nvSpPr>
        <p:spPr>
          <a:xfrm>
            <a:off x="838200" y="1825200"/>
            <a:ext cx="10516200" cy="716400"/>
          </a:xfrm>
        </p:spPr>
        <p:txBody>
          <a:bodyPr/>
          <a:lstStyle>
            <a:lvl1pPr marL="0" indent="0">
              <a:lnSpc>
                <a:spcPct val="130000"/>
              </a:lnSpc>
              <a:buNone/>
              <a:defRPr baseline="0">
                <a:solidFill>
                  <a:srgbClr val="1F7D9B"/>
                </a:solidFill>
              </a:defRPr>
            </a:lvl1pPr>
          </a:lstStyle>
          <a:p>
            <a:pPr lvl="0"/>
            <a:r>
              <a:rPr lang="en-US" dirty="0"/>
              <a:t>Edit master </a:t>
            </a:r>
            <a:r>
              <a:rPr lang="en-CA" noProof="0" dirty="0"/>
              <a:t>paragraph</a:t>
            </a:r>
            <a:r>
              <a:rPr lang="en-US" dirty="0"/>
              <a:t> title</a:t>
            </a:r>
          </a:p>
        </p:txBody>
      </p:sp>
      <p:sp>
        <p:nvSpPr>
          <p:cNvPr id="3" name="Content Placeholder 1"/>
          <p:cNvSpPr>
            <a:spLocks noGrp="1"/>
          </p:cNvSpPr>
          <p:nvPr>
            <p:ph idx="1" hasCustomPrompt="1"/>
          </p:nvPr>
        </p:nvSpPr>
        <p:spPr>
          <a:xfrm>
            <a:off x="838587" y="2676111"/>
            <a:ext cx="10515813" cy="3481200"/>
          </a:xfrm>
        </p:spPr>
        <p:txBody>
          <a:bodyPr>
            <a:normAutofit/>
          </a:bodyPr>
          <a:lstStyle>
            <a:lvl1pPr marL="0" indent="0">
              <a:lnSpc>
                <a:spcPct val="130000"/>
              </a:lnSpc>
              <a:spcBef>
                <a:spcPts val="0"/>
              </a:spcBef>
              <a:buNone/>
              <a:defRPr sz="2000" baseline="0"/>
            </a:lvl1pPr>
            <a:lvl2pPr marL="612000" indent="-284400">
              <a:lnSpc>
                <a:spcPct val="120000"/>
              </a:lnSpc>
              <a:spcBef>
                <a:spcPts val="500"/>
              </a:spcBef>
              <a:defRPr/>
            </a:lvl2pPr>
            <a:lvl3pPr marL="954000" indent="-284400">
              <a:lnSpc>
                <a:spcPct val="120000"/>
              </a:lnSpc>
              <a:spcBef>
                <a:spcPts val="500"/>
              </a:spcBef>
              <a:defRPr/>
            </a:lvl3pPr>
            <a:lvl4pPr marL="1152000">
              <a:lnSpc>
                <a:spcPct val="120000"/>
              </a:lnSpc>
              <a:spcBef>
                <a:spcPts val="500"/>
              </a:spcBef>
              <a:defRPr/>
            </a:lvl4pPr>
          </a:lstStyle>
          <a:p>
            <a:pPr lvl="0"/>
            <a:r>
              <a:rPr lang="en-US" dirty="0"/>
              <a:t>Edit master text </a:t>
            </a:r>
            <a:r>
              <a:rPr lang="en-CA" noProof="0" dirty="0"/>
              <a:t>styles</a:t>
            </a:r>
          </a:p>
        </p:txBody>
      </p:sp>
    </p:spTree>
    <p:extLst>
      <p:ext uri="{BB962C8B-B14F-4D97-AF65-F5344CB8AC3E}">
        <p14:creationId xmlns:p14="http://schemas.microsoft.com/office/powerpoint/2010/main" val="320021690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Para_Content">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52A3C058-201E-7E43-BAE5-E17465645BB1}" type="slidenum">
              <a:rPr lang="en-US" smtClean="0"/>
              <a:t>‹#›</a:t>
            </a:fld>
            <a:endParaRPr lang="en-US" dirty="0"/>
          </a:p>
        </p:txBody>
      </p:sp>
      <p:sp>
        <p:nvSpPr>
          <p:cNvPr id="5" name="Footer">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CA" dirty="0"/>
          </a:p>
        </p:txBody>
      </p:sp>
      <p:sp>
        <p:nvSpPr>
          <p:cNvPr id="4" name="Date">
            <a:extLst>
              <a:ext uri="{C183D7F6-B498-43B3-948B-1728B52AA6E4}">
                <adec:decorative xmlns:adec="http://schemas.microsoft.com/office/drawing/2017/decorative" val="1"/>
              </a:ext>
            </a:extLst>
          </p:cNvPr>
          <p:cNvSpPr>
            <a:spLocks noGrp="1"/>
          </p:cNvSpPr>
          <p:nvPr>
            <p:ph type="dt" sz="half" idx="10"/>
          </p:nvPr>
        </p:nvSpPr>
        <p:spPr/>
        <p:txBody>
          <a:bodyPr/>
          <a:lstStyle/>
          <a:p>
            <a:fld id="{A75BBD4F-19DC-4FBD-A17E-556024FC4CB7}" type="datetime1">
              <a:rPr lang="en-CA" smtClean="0"/>
              <a:t>2024-02-26</a:t>
            </a:fld>
            <a:endParaRPr lang="en-CA" dirty="0"/>
          </a:p>
        </p:txBody>
      </p:sp>
      <p:sp>
        <p:nvSpPr>
          <p:cNvPr id="2" name="Title 1"/>
          <p:cNvSpPr>
            <a:spLocks noGrp="1"/>
          </p:cNvSpPr>
          <p:nvPr>
            <p:ph type="title" hasCustomPrompt="1"/>
          </p:nvPr>
        </p:nvSpPr>
        <p:spPr>
          <a:xfrm>
            <a:off x="838800" y="522515"/>
            <a:ext cx="10515600" cy="1168174"/>
          </a:xfrm>
        </p:spPr>
        <p:txBody>
          <a:bodyPr anchor="t"/>
          <a:lstStyle>
            <a:lvl1pPr>
              <a:lnSpc>
                <a:spcPct val="130000"/>
              </a:lnSpc>
              <a:defRPr sz="3000" baseline="0"/>
            </a:lvl1pPr>
          </a:lstStyle>
          <a:p>
            <a:r>
              <a:rPr lang="en-CA" noProof="0" dirty="0"/>
              <a:t>Click</a:t>
            </a:r>
            <a:r>
              <a:rPr lang="en-CA" dirty="0"/>
              <a:t> to edit Master title style</a:t>
            </a:r>
            <a:br>
              <a:rPr lang="en-US" dirty="0"/>
            </a:br>
            <a:br>
              <a:rPr lang="en-US" dirty="0"/>
            </a:br>
            <a:endParaRPr lang="en-CA" dirty="0"/>
          </a:p>
        </p:txBody>
      </p:sp>
      <p:sp>
        <p:nvSpPr>
          <p:cNvPr id="10" name="Text Placeholder 1"/>
          <p:cNvSpPr>
            <a:spLocks noGrp="1"/>
          </p:cNvSpPr>
          <p:nvPr>
            <p:ph type="body" sz="quarter" idx="14" hasCustomPrompt="1"/>
          </p:nvPr>
        </p:nvSpPr>
        <p:spPr>
          <a:xfrm>
            <a:off x="838200" y="1825200"/>
            <a:ext cx="10516200" cy="716400"/>
          </a:xfrm>
        </p:spPr>
        <p:txBody>
          <a:bodyPr>
            <a:normAutofit/>
          </a:bodyPr>
          <a:lstStyle>
            <a:lvl1pPr marL="0" indent="0">
              <a:lnSpc>
                <a:spcPct val="130000"/>
              </a:lnSpc>
              <a:buNone/>
              <a:defRPr sz="2000" baseline="0">
                <a:solidFill>
                  <a:schemeClr val="tx1"/>
                </a:solidFill>
              </a:defRPr>
            </a:lvl1pPr>
          </a:lstStyle>
          <a:p>
            <a:pPr lvl="0"/>
            <a:r>
              <a:rPr lang="en-US" dirty="0"/>
              <a:t>Edit master text styles</a:t>
            </a:r>
          </a:p>
        </p:txBody>
      </p:sp>
      <p:sp>
        <p:nvSpPr>
          <p:cNvPr id="3" name="Content Placeholder 1"/>
          <p:cNvSpPr>
            <a:spLocks noGrp="1"/>
          </p:cNvSpPr>
          <p:nvPr>
            <p:ph idx="1" hasCustomPrompt="1"/>
          </p:nvPr>
        </p:nvSpPr>
        <p:spPr>
          <a:xfrm>
            <a:off x="838200" y="2667600"/>
            <a:ext cx="10515813" cy="3481200"/>
          </a:xfrm>
        </p:spPr>
        <p:txBody>
          <a:bodyPr>
            <a:normAutofit/>
          </a:bodyPr>
          <a:lstStyle>
            <a:lvl1pPr marL="0" indent="0">
              <a:lnSpc>
                <a:spcPct val="130000"/>
              </a:lnSpc>
              <a:spcBef>
                <a:spcPts val="0"/>
              </a:spcBef>
              <a:buNone/>
              <a:defRPr sz="2000" baseline="0"/>
            </a:lvl1pPr>
            <a:lvl2pPr marL="612000" indent="-284400">
              <a:lnSpc>
                <a:spcPct val="120000"/>
              </a:lnSpc>
              <a:spcBef>
                <a:spcPts val="500"/>
              </a:spcBef>
              <a:defRPr/>
            </a:lvl2pPr>
            <a:lvl3pPr marL="954000" indent="-284400">
              <a:lnSpc>
                <a:spcPct val="120000"/>
              </a:lnSpc>
              <a:spcBef>
                <a:spcPts val="500"/>
              </a:spcBef>
              <a:defRPr/>
            </a:lvl3pPr>
            <a:lvl4pPr marL="1152000">
              <a:lnSpc>
                <a:spcPct val="120000"/>
              </a:lnSpc>
              <a:spcBef>
                <a:spcPts val="500"/>
              </a:spcBef>
              <a:defRPr/>
            </a:lvl4pPr>
          </a:lstStyle>
          <a:p>
            <a:pPr lvl="0"/>
            <a:r>
              <a:rPr lang="en-US" dirty="0"/>
              <a:t>Edit master text styles</a:t>
            </a:r>
          </a:p>
        </p:txBody>
      </p:sp>
    </p:spTree>
    <p:extLst>
      <p:ext uri="{BB962C8B-B14F-4D97-AF65-F5344CB8AC3E}">
        <p14:creationId xmlns:p14="http://schemas.microsoft.com/office/powerpoint/2010/main" val="161578807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C36E6B2-2C90-4CF7-87AD-9B331ACF000A}" type="slidenum">
              <a:rPr lang="en-CA" smtClean="0"/>
              <a:pPr/>
              <a:t>‹#›</a:t>
            </a:fld>
            <a:endParaRPr lang="en-CA"/>
          </a:p>
        </p:txBody>
      </p:sp>
      <p:sp>
        <p:nvSpPr>
          <p:cNvPr id="6" name="Footer">
            <a:extLst>
              <a:ext uri="{C183D7F6-B498-43B3-948B-1728B52AA6E4}">
                <adec:decorative xmlns:adec="http://schemas.microsoft.com/office/drawing/2017/decorative" val="1"/>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CA" dirty="0"/>
          </a:p>
        </p:txBody>
      </p:sp>
      <p:sp>
        <p:nvSpPr>
          <p:cNvPr id="5" name="Date">
            <a:extLst>
              <a:ext uri="{C183D7F6-B498-43B3-948B-1728B52AA6E4}">
                <adec:decorative xmlns:adec="http://schemas.microsoft.com/office/drawing/2017/decorative" val="1"/>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0675F35-FE8C-4591-B83D-1B7510C937D9}" type="datetime1">
              <a:rPr lang="en-CA" smtClean="0"/>
              <a:t>2024-02-26</a:t>
            </a:fld>
            <a:endParaRPr lang="en-CA"/>
          </a:p>
        </p:txBody>
      </p:sp>
      <p:sp>
        <p:nvSpPr>
          <p:cNvPr id="2" name="Title 1"/>
          <p:cNvSpPr>
            <a:spLocks noGrp="1"/>
          </p:cNvSpPr>
          <p:nvPr>
            <p:ph type="title"/>
          </p:nvPr>
        </p:nvSpPr>
        <p:spPr/>
        <p:txBody>
          <a:bodyPr anchor="t"/>
          <a:lstStyle>
            <a:lvl1pPr>
              <a:lnSpc>
                <a:spcPct val="130000"/>
              </a:lnSpc>
              <a:defRPr>
                <a:latin typeface="Arial" panose="020B0604020202020204" pitchFamily="34" charset="0"/>
                <a:cs typeface="Arial" panose="020B0604020202020204" pitchFamily="34" charset="0"/>
              </a:defRPr>
            </a:lvl1pPr>
          </a:lstStyle>
          <a:p>
            <a:r>
              <a:rPr lang="en-US"/>
              <a:t>Click to edit Master title style</a:t>
            </a:r>
            <a:endParaRPr lang="en-CA" dirty="0"/>
          </a:p>
        </p:txBody>
      </p:sp>
      <p:sp>
        <p:nvSpPr>
          <p:cNvPr id="3" name="Content Placeholder 1"/>
          <p:cNvSpPr>
            <a:spLocks noGrp="1"/>
          </p:cNvSpPr>
          <p:nvPr>
            <p:ph sz="half" idx="1"/>
          </p:nvPr>
        </p:nvSpPr>
        <p:spPr>
          <a:xfrm>
            <a:off x="838200" y="1825625"/>
            <a:ext cx="5181600" cy="4323715"/>
          </a:xfrm>
        </p:spPr>
        <p:txBody>
          <a:bodyPr/>
          <a:lstStyle>
            <a:lvl1pPr marL="0" indent="0">
              <a:lnSpc>
                <a:spcPct val="130000"/>
              </a:lnSpc>
              <a:spcBef>
                <a:spcPts val="0"/>
              </a:spcBef>
              <a:buFontTx/>
              <a:buNone/>
              <a:defRPr sz="2000">
                <a:latin typeface="Arial" panose="020B0604020202020204" pitchFamily="34" charset="0"/>
                <a:cs typeface="Arial" panose="020B0604020202020204" pitchFamily="34" charset="0"/>
              </a:defRPr>
            </a:lvl1pPr>
            <a:lvl2pPr marL="230400">
              <a:lnSpc>
                <a:spcPct val="130000"/>
              </a:lnSpc>
              <a:spcBef>
                <a:spcPts val="0"/>
              </a:spcBef>
              <a:defRPr>
                <a:latin typeface="Arial" panose="020B0604020202020204" pitchFamily="34" charset="0"/>
                <a:cs typeface="Arial" panose="020B0604020202020204" pitchFamily="34" charset="0"/>
              </a:defRPr>
            </a:lvl2pPr>
            <a:lvl3pPr marL="460800">
              <a:lnSpc>
                <a:spcPct val="130000"/>
              </a:lnSpc>
              <a:spcBef>
                <a:spcPts val="0"/>
              </a:spcBef>
              <a:defRPr>
                <a:latin typeface="Arial" panose="020B0604020202020204" pitchFamily="34" charset="0"/>
                <a:cs typeface="Arial" panose="020B0604020202020204" pitchFamily="34" charset="0"/>
              </a:defRPr>
            </a:lvl3pPr>
            <a:lvl4pPr marL="691200">
              <a:lnSpc>
                <a:spcPct val="130000"/>
              </a:lnSpc>
              <a:spcBef>
                <a:spcPts val="0"/>
              </a:spcBef>
              <a:defRPr>
                <a:latin typeface="Arial" panose="020B0604020202020204" pitchFamily="34" charset="0"/>
                <a:cs typeface="Arial" panose="020B0604020202020204" pitchFamily="34" charset="0"/>
              </a:defRPr>
            </a:lvl4pPr>
            <a:lvl5pPr marL="921600">
              <a:lnSpc>
                <a:spcPct val="130000"/>
              </a:lnSpc>
              <a:spcBef>
                <a:spcPts val="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2"/>
          <p:cNvSpPr>
            <a:spLocks noGrp="1"/>
          </p:cNvSpPr>
          <p:nvPr>
            <p:ph sz="half" idx="2"/>
          </p:nvPr>
        </p:nvSpPr>
        <p:spPr>
          <a:xfrm>
            <a:off x="6172200" y="1825625"/>
            <a:ext cx="5181600" cy="4323600"/>
          </a:xfrm>
        </p:spPr>
        <p:txBody>
          <a:bodyPr/>
          <a:lstStyle>
            <a:lvl1pPr marL="0" indent="0">
              <a:lnSpc>
                <a:spcPct val="130000"/>
              </a:lnSpc>
              <a:spcBef>
                <a:spcPts val="0"/>
              </a:spcBef>
              <a:buFontTx/>
              <a:buNone/>
              <a:defRPr sz="2000">
                <a:latin typeface="Arial" panose="020B0604020202020204" pitchFamily="34" charset="0"/>
                <a:cs typeface="Arial" panose="020B0604020202020204" pitchFamily="34" charset="0"/>
              </a:defRPr>
            </a:lvl1pPr>
            <a:lvl2pPr marL="230400">
              <a:lnSpc>
                <a:spcPct val="130000"/>
              </a:lnSpc>
              <a:spcBef>
                <a:spcPts val="0"/>
              </a:spcBef>
              <a:defRPr>
                <a:latin typeface="Arial" panose="020B0604020202020204" pitchFamily="34" charset="0"/>
                <a:cs typeface="Arial" panose="020B0604020202020204" pitchFamily="34" charset="0"/>
              </a:defRPr>
            </a:lvl2pPr>
            <a:lvl3pPr marL="460800">
              <a:lnSpc>
                <a:spcPct val="130000"/>
              </a:lnSpc>
              <a:spcBef>
                <a:spcPts val="0"/>
              </a:spcBef>
              <a:defRPr>
                <a:latin typeface="Arial" panose="020B0604020202020204" pitchFamily="34" charset="0"/>
                <a:cs typeface="Arial" panose="020B0604020202020204" pitchFamily="34" charset="0"/>
              </a:defRPr>
            </a:lvl3pPr>
            <a:lvl4pPr marL="691200">
              <a:lnSpc>
                <a:spcPct val="130000"/>
              </a:lnSpc>
              <a:spcBef>
                <a:spcPts val="0"/>
              </a:spcBef>
              <a:defRPr>
                <a:latin typeface="Arial" panose="020B0604020202020204" pitchFamily="34" charset="0"/>
                <a:cs typeface="Arial" panose="020B0604020202020204" pitchFamily="34" charset="0"/>
              </a:defRPr>
            </a:lvl4pPr>
            <a:lvl5pPr marL="921600">
              <a:lnSpc>
                <a:spcPct val="130000"/>
              </a:lnSpc>
              <a:spcBef>
                <a:spcPts val="0"/>
              </a:spcBef>
              <a:defRPr>
                <a:latin typeface="Arial" panose="020B0604020202020204" pitchFamily="34"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dirty="0"/>
          </a:p>
        </p:txBody>
      </p:sp>
    </p:spTree>
    <p:extLst>
      <p:ext uri="{BB962C8B-B14F-4D97-AF65-F5344CB8AC3E}">
        <p14:creationId xmlns:p14="http://schemas.microsoft.com/office/powerpoint/2010/main" val="784759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a:extLst>
              <a:ext uri="{C183D7F6-B498-43B3-948B-1728B52AA6E4}">
                <adec:decorative xmlns:adec="http://schemas.microsoft.com/office/drawing/2017/decorative" val="1"/>
              </a:ext>
            </a:extLst>
          </p:cNvPr>
          <p:cNvSpPr>
            <a:spLocks noGrp="1"/>
          </p:cNvSpPr>
          <p:nvPr>
            <p:ph type="sldNum" sz="quarter" idx="4"/>
          </p:nvPr>
        </p:nvSpPr>
        <p:spPr>
          <a:xfrm>
            <a:off x="10720316" y="5926360"/>
            <a:ext cx="1295399"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0C36E6B2-2C90-4CF7-87AD-9B331ACF000A}" type="slidenum">
              <a:rPr lang="en-CA" smtClean="0"/>
              <a:pPr/>
              <a:t>‹#›</a:t>
            </a:fld>
            <a:endParaRPr lang="en-CA" dirty="0"/>
          </a:p>
        </p:txBody>
      </p:sp>
      <p:pic>
        <p:nvPicPr>
          <p:cNvPr id="7" name="Header Image">
            <a:extLst>
              <a:ext uri="{C183D7F6-B498-43B3-948B-1728B52AA6E4}">
                <adec:decorative xmlns:adec="http://schemas.microsoft.com/office/drawing/2017/decorative" val="1"/>
              </a:ext>
            </a:extLst>
          </p:cNvPr>
          <p:cNvPicPr/>
          <p:nvPr userDrawn="1"/>
        </p:nvPicPr>
        <p:blipFill>
          <a:blip r:embed="rId17">
            <a:extLst>
              <a:ext uri="{28A0092B-C50C-407E-A947-70E740481C1C}">
                <a14:useLocalDpi xmlns:a14="http://schemas.microsoft.com/office/drawing/2010/main" val="0"/>
              </a:ext>
            </a:extLst>
          </a:blip>
          <a:stretch>
            <a:fillRect/>
          </a:stretch>
        </p:blipFill>
        <p:spPr>
          <a:xfrm>
            <a:off x="0" y="0"/>
            <a:ext cx="12192000" cy="812041"/>
          </a:xfrm>
          <a:prstGeom prst="rect">
            <a:avLst/>
          </a:prstGeom>
        </p:spPr>
      </p:pic>
      <p:pic>
        <p:nvPicPr>
          <p:cNvPr id="8" name="Footer Image">
            <a:extLst>
              <a:ext uri="{C183D7F6-B498-43B3-948B-1728B52AA6E4}">
                <adec:decorative xmlns:adec="http://schemas.microsoft.com/office/drawing/2017/decorative" val="1"/>
              </a:ext>
            </a:extLst>
          </p:cNvPr>
          <p:cNvPicPr/>
          <p:nvPr userDrawn="1"/>
        </p:nvPicPr>
        <p:blipFill>
          <a:blip r:embed="rId17">
            <a:extLst>
              <a:ext uri="{28A0092B-C50C-407E-A947-70E740481C1C}">
                <a14:useLocalDpi xmlns:a14="http://schemas.microsoft.com/office/drawing/2010/main" val="0"/>
              </a:ext>
            </a:extLst>
          </a:blip>
          <a:stretch>
            <a:fillRect/>
          </a:stretch>
        </p:blipFill>
        <p:spPr>
          <a:xfrm rot="10800000">
            <a:off x="-1" y="5336275"/>
            <a:ext cx="12192000" cy="1521724"/>
          </a:xfrm>
          <a:prstGeom prst="rect">
            <a:avLst/>
          </a:prstGeom>
        </p:spPr>
      </p:pic>
      <p:sp>
        <p:nvSpPr>
          <p:cNvPr id="5" name="Footer Placeholder">
            <a:extLst>
              <a:ext uri="{C183D7F6-B498-43B3-948B-1728B52AA6E4}">
                <adec:decorative xmlns:adec="http://schemas.microsoft.com/office/drawing/2017/decorative" val="1"/>
              </a:ext>
            </a:extLst>
          </p:cNvPr>
          <p:cNvSpPr>
            <a:spLocks noGrp="1"/>
          </p:cNvSpPr>
          <p:nvPr>
            <p:ph type="ftr" sz="quarter" idx="3"/>
          </p:nvPr>
        </p:nvSpPr>
        <p:spPr>
          <a:xfrm>
            <a:off x="7356144" y="6373159"/>
            <a:ext cx="2736376"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endParaRPr lang="en-CA" dirty="0"/>
          </a:p>
        </p:txBody>
      </p:sp>
      <p:sp>
        <p:nvSpPr>
          <p:cNvPr id="4" name="Date Placeholder">
            <a:extLst>
              <a:ext uri="{C183D7F6-B498-43B3-948B-1728B52AA6E4}">
                <adec:decorative xmlns:adec="http://schemas.microsoft.com/office/drawing/2017/decorative" val="1"/>
              </a:ext>
            </a:extLst>
          </p:cNvPr>
          <p:cNvSpPr>
            <a:spLocks noGrp="1"/>
          </p:cNvSpPr>
          <p:nvPr>
            <p:ph type="dt" sz="half" idx="2"/>
          </p:nvPr>
        </p:nvSpPr>
        <p:spPr>
          <a:xfrm>
            <a:off x="67101" y="6164320"/>
            <a:ext cx="1591101" cy="365125"/>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fld id="{BAD2DEAE-CBEB-4955-BE6D-82FC2315EDC9}" type="datetime1">
              <a:rPr lang="en-CA" smtClean="0"/>
              <a:t>2024-02-26</a:t>
            </a:fld>
            <a:endParaRPr lang="en-CA" dirty="0"/>
          </a:p>
        </p:txBody>
      </p:sp>
      <p:sp>
        <p:nvSpPr>
          <p:cNvPr id="2" name="Title Placeholder 1"/>
          <p:cNvSpPr>
            <a:spLocks noGrp="1"/>
          </p:cNvSpPr>
          <p:nvPr>
            <p:ph type="title"/>
          </p:nvPr>
        </p:nvSpPr>
        <p:spPr>
          <a:xfrm>
            <a:off x="838200" y="522515"/>
            <a:ext cx="10515600" cy="1168174"/>
          </a:xfrm>
          <a:prstGeom prst="rect">
            <a:avLst/>
          </a:prstGeom>
        </p:spPr>
        <p:txBody>
          <a:bodyPr vert="horz" lIns="91440" tIns="45720" rIns="91440" bIns="45720" rtlCol="0" anchor="t" anchorCtr="0">
            <a:normAutofit/>
          </a:bodyPr>
          <a:lstStyle/>
          <a:p>
            <a:r>
              <a:rPr lang="en-US"/>
              <a:t>Click to edit Master title style</a:t>
            </a:r>
            <a:endParaRPr lang="en-CA" noProof="0"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a:t>
            </a:r>
            <a:r>
              <a:rPr lang="en-CA" noProof="0" dirty="0"/>
              <a:t>styles</a:t>
            </a:r>
          </a:p>
          <a:p>
            <a:pPr lvl="1"/>
            <a:r>
              <a:rPr lang="en-US" dirty="0"/>
              <a:t>First level</a:t>
            </a:r>
          </a:p>
          <a:p>
            <a:pPr lvl="2"/>
            <a:r>
              <a:rPr lang="en-US" dirty="0"/>
              <a:t>Second level</a:t>
            </a:r>
          </a:p>
          <a:p>
            <a:pPr lvl="3"/>
            <a:r>
              <a:rPr lang="en-US" dirty="0"/>
              <a:t>Third level</a:t>
            </a:r>
          </a:p>
          <a:p>
            <a:pPr lvl="4"/>
            <a:r>
              <a:rPr lang="en-US" dirty="0"/>
              <a:t>Fourth level</a:t>
            </a:r>
            <a:endParaRPr lang="en-CA" dirty="0"/>
          </a:p>
        </p:txBody>
      </p:sp>
    </p:spTree>
    <p:extLst>
      <p:ext uri="{BB962C8B-B14F-4D97-AF65-F5344CB8AC3E}">
        <p14:creationId xmlns:p14="http://schemas.microsoft.com/office/powerpoint/2010/main" val="133809650"/>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650" r:id="rId3"/>
    <p:sldLayoutId id="2147483662" r:id="rId4"/>
    <p:sldLayoutId id="2147483663" r:id="rId5"/>
    <p:sldLayoutId id="2147483672" r:id="rId6"/>
    <p:sldLayoutId id="2147483669" r:id="rId7"/>
    <p:sldLayoutId id="2147483677" r:id="rId8"/>
    <p:sldLayoutId id="2147483652" r:id="rId9"/>
    <p:sldLayoutId id="2147483675" r:id="rId10"/>
    <p:sldLayoutId id="2147483676" r:id="rId11"/>
    <p:sldLayoutId id="2147483673" r:id="rId12"/>
    <p:sldLayoutId id="2147483667" r:id="rId13"/>
    <p:sldLayoutId id="2147483657" r:id="rId14"/>
    <p:sldLayoutId id="2147483651" r:id="rId15"/>
  </p:sldLayoutIdLst>
  <p:hf hdr="0" ftr="0" dt="0"/>
  <p:txStyles>
    <p:titleStyle>
      <a:lvl1pPr algn="l" defTabSz="914400" rtl="0" eaLnBrk="1" latinLnBrk="0" hangingPunct="1">
        <a:lnSpc>
          <a:spcPct val="130000"/>
        </a:lnSpc>
        <a:spcBef>
          <a:spcPct val="0"/>
        </a:spcBef>
        <a:buNone/>
        <a:defRPr sz="30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30000"/>
        </a:lnSpc>
        <a:spcBef>
          <a:spcPts val="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28600" algn="l" defTabSz="914400" rtl="0" eaLnBrk="1" latinLnBrk="0" hangingPunct="1">
        <a:lnSpc>
          <a:spcPct val="13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460800" indent="-228600" algn="l" defTabSz="914400" rtl="0" eaLnBrk="1" latinLnBrk="0" hangingPunct="1">
        <a:lnSpc>
          <a:spcPct val="13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691200" indent="-228600" algn="l" defTabSz="914400" rtl="0" eaLnBrk="1" latinLnBrk="0" hangingPunct="1">
        <a:lnSpc>
          <a:spcPct val="13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921600" indent="-228600" algn="l" defTabSz="914400" rtl="0" eaLnBrk="1" latinLnBrk="0" hangingPunct="1">
        <a:lnSpc>
          <a:spcPct val="13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xaK6rlzhqHc?si=rMgM6Hfqpc8x1T_j"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r>
              <a:rPr lang="en-CA" dirty="0"/>
              <a:t>Accessible and Inclusive Design </a:t>
            </a:r>
          </a:p>
        </p:txBody>
      </p:sp>
      <p:sp>
        <p:nvSpPr>
          <p:cNvPr id="8" name="Subtitle 7"/>
          <p:cNvSpPr>
            <a:spLocks noGrp="1"/>
          </p:cNvSpPr>
          <p:nvPr>
            <p:ph type="subTitle" idx="1"/>
          </p:nvPr>
        </p:nvSpPr>
        <p:spPr/>
        <p:txBody>
          <a:bodyPr/>
          <a:lstStyle/>
          <a:p>
            <a:r>
              <a:rPr lang="en-CA" dirty="0"/>
              <a:t>Where Do You Start?</a:t>
            </a:r>
          </a:p>
        </p:txBody>
      </p:sp>
      <p:sp>
        <p:nvSpPr>
          <p:cNvPr id="4" name="Slide Number Placeholder 3"/>
          <p:cNvSpPr>
            <a:spLocks noGrp="1"/>
          </p:cNvSpPr>
          <p:nvPr>
            <p:ph type="sldNum" sz="quarter" idx="12"/>
          </p:nvPr>
        </p:nvSpPr>
        <p:spPr/>
        <p:txBody>
          <a:bodyPr/>
          <a:lstStyle/>
          <a:p>
            <a:fld id="{0C36E6B2-2C90-4CF7-87AD-9B331ACF000A}" type="slidenum">
              <a:rPr lang="en-CA" smtClean="0"/>
              <a:pPr/>
              <a:t>1</a:t>
            </a:fld>
            <a:endParaRPr lang="en-CA" dirty="0"/>
          </a:p>
        </p:txBody>
      </p:sp>
    </p:spTree>
    <p:custDataLst>
      <p:tags r:id="rId1"/>
    </p:custDataLst>
    <p:extLst>
      <p:ext uri="{BB962C8B-B14F-4D97-AF65-F5344CB8AC3E}">
        <p14:creationId xmlns:p14="http://schemas.microsoft.com/office/powerpoint/2010/main" val="1355334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508230-915A-1DDA-8A28-2F7F4B820913}"/>
              </a:ext>
            </a:extLst>
          </p:cNvPr>
          <p:cNvSpPr>
            <a:spLocks noGrp="1"/>
          </p:cNvSpPr>
          <p:nvPr>
            <p:ph type="sldNum" sz="quarter" idx="12"/>
          </p:nvPr>
        </p:nvSpPr>
        <p:spPr/>
        <p:txBody>
          <a:bodyPr/>
          <a:lstStyle/>
          <a:p>
            <a:fld id="{0C36E6B2-2C90-4CF7-87AD-9B331ACF000A}" type="slidenum">
              <a:rPr lang="en-CA" smtClean="0"/>
              <a:t>10</a:t>
            </a:fld>
            <a:endParaRPr lang="en-CA" dirty="0"/>
          </a:p>
        </p:txBody>
      </p:sp>
      <p:sp>
        <p:nvSpPr>
          <p:cNvPr id="3" name="Title 2">
            <a:extLst>
              <a:ext uri="{FF2B5EF4-FFF2-40B4-BE49-F238E27FC236}">
                <a16:creationId xmlns:a16="http://schemas.microsoft.com/office/drawing/2014/main" id="{B2801932-D034-EED1-1E98-4AF60CEAB5D7}"/>
              </a:ext>
            </a:extLst>
          </p:cNvPr>
          <p:cNvSpPr>
            <a:spLocks noGrp="1"/>
          </p:cNvSpPr>
          <p:nvPr>
            <p:ph type="title"/>
          </p:nvPr>
        </p:nvSpPr>
        <p:spPr>
          <a:xfrm>
            <a:off x="838800" y="522000"/>
            <a:ext cx="10515600" cy="1168174"/>
          </a:xfrm>
        </p:spPr>
        <p:txBody>
          <a:bodyPr/>
          <a:lstStyle/>
          <a:p>
            <a:r>
              <a:rPr lang="en-CA" dirty="0"/>
              <a:t>Links</a:t>
            </a:r>
          </a:p>
        </p:txBody>
      </p:sp>
      <p:sp>
        <p:nvSpPr>
          <p:cNvPr id="4" name="Content Placeholder 3">
            <a:extLst>
              <a:ext uri="{FF2B5EF4-FFF2-40B4-BE49-F238E27FC236}">
                <a16:creationId xmlns:a16="http://schemas.microsoft.com/office/drawing/2014/main" id="{C19DCACB-1A81-3590-FB71-0819C77F07CD}"/>
              </a:ext>
            </a:extLst>
          </p:cNvPr>
          <p:cNvSpPr>
            <a:spLocks noGrp="1"/>
          </p:cNvSpPr>
          <p:nvPr>
            <p:ph idx="1"/>
          </p:nvPr>
        </p:nvSpPr>
        <p:spPr/>
        <p:txBody>
          <a:bodyPr/>
          <a:lstStyle/>
          <a:p>
            <a:r>
              <a:rPr lang="en-CA" sz="2800" u="sng" dirty="0">
                <a:solidFill>
                  <a:srgbClr val="0563C1"/>
                </a:solidFill>
                <a:effectLst/>
                <a:latin typeface="Calibri" panose="020F0502020204030204" pitchFamily="34" charset="0"/>
                <a:ea typeface="Times New Roman" panose="02020603050405020304" pitchFamily="18" charset="0"/>
                <a:hlinkClick r:id="rId3"/>
              </a:rPr>
              <a:t>https://youtu.be/xaK6rlzhqHc?si=rMgM6Hfqpc8x1T_j</a:t>
            </a:r>
            <a:endParaRPr lang="en-CA" sz="2800" u="sng" dirty="0">
              <a:solidFill>
                <a:srgbClr val="0563C1"/>
              </a:solidFill>
              <a:effectLst/>
              <a:latin typeface="Calibri" panose="020F0502020204030204" pitchFamily="34" charset="0"/>
              <a:ea typeface="Times New Roman" panose="02020603050405020304" pitchFamily="18" charset="0"/>
            </a:endParaRPr>
          </a:p>
          <a:p>
            <a:endParaRPr lang="en-CA" sz="2800" u="sng" dirty="0">
              <a:solidFill>
                <a:srgbClr val="0563C1"/>
              </a:solidFill>
              <a:latin typeface="Calibri" panose="020F0502020204030204" pitchFamily="34" charset="0"/>
              <a:ea typeface="Times New Roman" panose="02020603050405020304" pitchFamily="18" charset="0"/>
            </a:endParaRPr>
          </a:p>
          <a:p>
            <a:endParaRPr lang="en-CA" sz="2800" u="sng" dirty="0">
              <a:solidFill>
                <a:srgbClr val="0563C1"/>
              </a:solidFill>
              <a:latin typeface="Calibri" panose="020F0502020204030204" pitchFamily="34" charset="0"/>
              <a:ea typeface="Times New Roman" panose="02020603050405020304" pitchFamily="18" charset="0"/>
            </a:endParaRPr>
          </a:p>
          <a:p>
            <a:r>
              <a:rPr lang="en-CA" sz="2800" dirty="0">
                <a:effectLst/>
                <a:latin typeface="Calibri" panose="020F0502020204030204" pitchFamily="34" charset="0"/>
                <a:ea typeface="Times New Roman" panose="02020603050405020304" pitchFamily="18" charset="0"/>
                <a:hlinkClick r:id="rId3"/>
              </a:rPr>
              <a:t>YouTube video explaining the importance of headings</a:t>
            </a:r>
            <a:endParaRPr lang="en-CA" sz="2800" dirty="0">
              <a:effectLst/>
              <a:latin typeface="Calibri" panose="020F0502020204030204" pitchFamily="34" charset="0"/>
              <a:ea typeface="Times New Roman" panose="02020603050405020304" pitchFamily="18" charset="0"/>
            </a:endParaRPr>
          </a:p>
          <a:p>
            <a:endParaRPr lang="en-CA" dirty="0"/>
          </a:p>
        </p:txBody>
      </p:sp>
    </p:spTree>
    <p:extLst>
      <p:ext uri="{BB962C8B-B14F-4D97-AF65-F5344CB8AC3E}">
        <p14:creationId xmlns:p14="http://schemas.microsoft.com/office/powerpoint/2010/main" val="306759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7050F1-8A66-F04D-CAF1-396E76D8307A}"/>
              </a:ext>
            </a:extLst>
          </p:cNvPr>
          <p:cNvSpPr>
            <a:spLocks noGrp="1"/>
          </p:cNvSpPr>
          <p:nvPr>
            <p:ph type="sldNum" sz="quarter" idx="12"/>
          </p:nvPr>
        </p:nvSpPr>
        <p:spPr/>
        <p:txBody>
          <a:bodyPr/>
          <a:lstStyle/>
          <a:p>
            <a:fld id="{0C36E6B2-2C90-4CF7-87AD-9B331ACF000A}" type="slidenum">
              <a:rPr lang="en-CA" smtClean="0"/>
              <a:t>11</a:t>
            </a:fld>
            <a:endParaRPr lang="en-CA" dirty="0"/>
          </a:p>
        </p:txBody>
      </p:sp>
      <p:sp>
        <p:nvSpPr>
          <p:cNvPr id="3" name="Title 2">
            <a:extLst>
              <a:ext uri="{FF2B5EF4-FFF2-40B4-BE49-F238E27FC236}">
                <a16:creationId xmlns:a16="http://schemas.microsoft.com/office/drawing/2014/main" id="{52509C22-9C3C-8A9B-BBF0-07C1CBA347B9}"/>
              </a:ext>
            </a:extLst>
          </p:cNvPr>
          <p:cNvSpPr>
            <a:spLocks noGrp="1"/>
          </p:cNvSpPr>
          <p:nvPr>
            <p:ph type="title"/>
          </p:nvPr>
        </p:nvSpPr>
        <p:spPr>
          <a:xfrm>
            <a:off x="838800" y="522000"/>
            <a:ext cx="5256000" cy="1574814"/>
          </a:xfrm>
        </p:spPr>
        <p:txBody>
          <a:bodyPr>
            <a:normAutofit/>
          </a:bodyPr>
          <a:lstStyle/>
          <a:p>
            <a:r>
              <a:rPr lang="en-CA" dirty="0"/>
              <a:t>PowerPoint Tips</a:t>
            </a:r>
          </a:p>
        </p:txBody>
      </p:sp>
      <p:sp>
        <p:nvSpPr>
          <p:cNvPr id="4" name="Content Placeholder 3">
            <a:extLst>
              <a:ext uri="{FF2B5EF4-FFF2-40B4-BE49-F238E27FC236}">
                <a16:creationId xmlns:a16="http://schemas.microsoft.com/office/drawing/2014/main" id="{53A9A33D-203C-448E-D5AD-B27DFE2DE39D}"/>
              </a:ext>
            </a:extLst>
          </p:cNvPr>
          <p:cNvSpPr>
            <a:spLocks noGrp="1"/>
          </p:cNvSpPr>
          <p:nvPr>
            <p:ph idx="1"/>
          </p:nvPr>
        </p:nvSpPr>
        <p:spPr>
          <a:xfrm>
            <a:off x="838200" y="1825625"/>
            <a:ext cx="4680000" cy="3510000"/>
          </a:xfrm>
        </p:spPr>
        <p:txBody>
          <a:bodyPr/>
          <a:lstStyle/>
          <a:p>
            <a:r>
              <a:rPr lang="en-CA" dirty="0"/>
              <a:t>Not too many animations</a:t>
            </a:r>
          </a:p>
          <a:p>
            <a:r>
              <a:rPr lang="en-CA" dirty="0"/>
              <a:t>Unique heading on each slide</a:t>
            </a:r>
          </a:p>
          <a:p>
            <a:r>
              <a:rPr lang="en-CA" dirty="0"/>
              <a:t>Trainer notes</a:t>
            </a:r>
          </a:p>
        </p:txBody>
      </p:sp>
      <p:pic>
        <p:nvPicPr>
          <p:cNvPr id="5" name="Picture 4" descr="Check Accessibility icon of tool bar.">
            <a:extLst>
              <a:ext uri="{FF2B5EF4-FFF2-40B4-BE49-F238E27FC236}">
                <a16:creationId xmlns:a16="http://schemas.microsoft.com/office/drawing/2014/main" id="{91627FC2-EDA9-230C-DCC3-3FD47B7FBDFF}"/>
              </a:ext>
            </a:extLst>
          </p:cNvPr>
          <p:cNvPicPr>
            <a:picLocks noChangeAspect="1"/>
          </p:cNvPicPr>
          <p:nvPr/>
        </p:nvPicPr>
        <p:blipFill>
          <a:blip r:embed="rId3"/>
          <a:stretch>
            <a:fillRect/>
          </a:stretch>
        </p:blipFill>
        <p:spPr>
          <a:xfrm>
            <a:off x="5670000" y="1440000"/>
            <a:ext cx="4741946" cy="3960000"/>
          </a:xfrm>
          <a:prstGeom prst="rect">
            <a:avLst/>
          </a:prstGeom>
        </p:spPr>
      </p:pic>
    </p:spTree>
    <p:extLst>
      <p:ext uri="{BB962C8B-B14F-4D97-AF65-F5344CB8AC3E}">
        <p14:creationId xmlns:p14="http://schemas.microsoft.com/office/powerpoint/2010/main" val="236156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7050F1-8A66-F04D-CAF1-396E76D8307A}"/>
              </a:ext>
            </a:extLst>
          </p:cNvPr>
          <p:cNvSpPr>
            <a:spLocks noGrp="1"/>
          </p:cNvSpPr>
          <p:nvPr>
            <p:ph type="sldNum" sz="quarter" idx="12"/>
          </p:nvPr>
        </p:nvSpPr>
        <p:spPr/>
        <p:txBody>
          <a:bodyPr/>
          <a:lstStyle/>
          <a:p>
            <a:fld id="{0C36E6B2-2C90-4CF7-87AD-9B331ACF000A}" type="slidenum">
              <a:rPr lang="en-CA" smtClean="0"/>
              <a:t>12</a:t>
            </a:fld>
            <a:endParaRPr lang="en-CA" dirty="0"/>
          </a:p>
        </p:txBody>
      </p:sp>
      <p:sp>
        <p:nvSpPr>
          <p:cNvPr id="3" name="Title 2">
            <a:extLst>
              <a:ext uri="{FF2B5EF4-FFF2-40B4-BE49-F238E27FC236}">
                <a16:creationId xmlns:a16="http://schemas.microsoft.com/office/drawing/2014/main" id="{52509C22-9C3C-8A9B-BBF0-07C1CBA347B9}"/>
              </a:ext>
            </a:extLst>
          </p:cNvPr>
          <p:cNvSpPr>
            <a:spLocks noGrp="1"/>
          </p:cNvSpPr>
          <p:nvPr>
            <p:ph type="title"/>
          </p:nvPr>
        </p:nvSpPr>
        <p:spPr>
          <a:xfrm>
            <a:off x="838800" y="521999"/>
            <a:ext cx="5256000" cy="1417159"/>
          </a:xfrm>
        </p:spPr>
        <p:txBody>
          <a:bodyPr>
            <a:normAutofit/>
          </a:bodyPr>
          <a:lstStyle/>
          <a:p>
            <a:r>
              <a:rPr lang="en-CA" dirty="0"/>
              <a:t>PowerPoint Tips</a:t>
            </a:r>
            <a:br>
              <a:rPr lang="en-CA" dirty="0"/>
            </a:br>
            <a:r>
              <a:rPr lang="en-CA" dirty="0"/>
              <a:t>Reading Order</a:t>
            </a:r>
          </a:p>
        </p:txBody>
      </p:sp>
      <p:sp>
        <p:nvSpPr>
          <p:cNvPr id="4" name="Content Placeholder 3">
            <a:extLst>
              <a:ext uri="{FF2B5EF4-FFF2-40B4-BE49-F238E27FC236}">
                <a16:creationId xmlns:a16="http://schemas.microsoft.com/office/drawing/2014/main" id="{53A9A33D-203C-448E-D5AD-B27DFE2DE39D}"/>
              </a:ext>
            </a:extLst>
          </p:cNvPr>
          <p:cNvSpPr>
            <a:spLocks noGrp="1"/>
          </p:cNvSpPr>
          <p:nvPr>
            <p:ph idx="1"/>
          </p:nvPr>
        </p:nvSpPr>
        <p:spPr>
          <a:xfrm>
            <a:off x="838200" y="2349061"/>
            <a:ext cx="4680000" cy="2986563"/>
          </a:xfrm>
        </p:spPr>
        <p:txBody>
          <a:bodyPr/>
          <a:lstStyle/>
          <a:p>
            <a:r>
              <a:rPr lang="en-CA" dirty="0"/>
              <a:t>Placeholders</a:t>
            </a:r>
          </a:p>
          <a:p>
            <a:r>
              <a:rPr lang="en-CA" dirty="0"/>
              <a:t>Reading Order</a:t>
            </a:r>
          </a:p>
          <a:p>
            <a:endParaRPr lang="en-CA" dirty="0"/>
          </a:p>
        </p:txBody>
      </p:sp>
      <p:pic>
        <p:nvPicPr>
          <p:cNvPr id="5" name="Picture 4">
            <a:extLst>
              <a:ext uri="{FF2B5EF4-FFF2-40B4-BE49-F238E27FC236}">
                <a16:creationId xmlns:a16="http://schemas.microsoft.com/office/drawing/2014/main" id="{91627FC2-EDA9-230C-DCC3-3FD47B7FBDFF}"/>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4968058" y="1440832"/>
            <a:ext cx="5957941" cy="3976335"/>
          </a:xfrm>
          <a:prstGeom prst="rect">
            <a:avLst/>
          </a:prstGeom>
        </p:spPr>
      </p:pic>
    </p:spTree>
    <p:extLst>
      <p:ext uri="{BB962C8B-B14F-4D97-AF65-F5344CB8AC3E}">
        <p14:creationId xmlns:p14="http://schemas.microsoft.com/office/powerpoint/2010/main" val="3392550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17FE0E-BFEE-6C87-9D48-DD3060F12B15}"/>
              </a:ext>
            </a:extLst>
          </p:cNvPr>
          <p:cNvSpPr>
            <a:spLocks noGrp="1"/>
          </p:cNvSpPr>
          <p:nvPr>
            <p:ph type="sldNum" sz="quarter" idx="12"/>
          </p:nvPr>
        </p:nvSpPr>
        <p:spPr/>
        <p:txBody>
          <a:bodyPr/>
          <a:lstStyle/>
          <a:p>
            <a:fld id="{0C36E6B2-2C90-4CF7-87AD-9B331ACF000A}" type="slidenum">
              <a:rPr lang="en-CA" smtClean="0"/>
              <a:t>13</a:t>
            </a:fld>
            <a:endParaRPr lang="en-CA"/>
          </a:p>
        </p:txBody>
      </p:sp>
      <p:sp>
        <p:nvSpPr>
          <p:cNvPr id="3" name="Title 2">
            <a:extLst>
              <a:ext uri="{FF2B5EF4-FFF2-40B4-BE49-F238E27FC236}">
                <a16:creationId xmlns:a16="http://schemas.microsoft.com/office/drawing/2014/main" id="{EC22A7FE-AE6F-8EA0-075D-542FA155AB2E}"/>
              </a:ext>
            </a:extLst>
          </p:cNvPr>
          <p:cNvSpPr>
            <a:spLocks noGrp="1"/>
          </p:cNvSpPr>
          <p:nvPr>
            <p:ph type="title"/>
          </p:nvPr>
        </p:nvSpPr>
        <p:spPr>
          <a:xfrm>
            <a:off x="838800" y="522000"/>
            <a:ext cx="5256000" cy="1170000"/>
          </a:xfrm>
        </p:spPr>
        <p:txBody>
          <a:bodyPr anchor="t" anchorCtr="0">
            <a:normAutofit/>
          </a:bodyPr>
          <a:lstStyle/>
          <a:p>
            <a:r>
              <a:rPr lang="en-CA" dirty="0"/>
              <a:t>Images and Alt Text</a:t>
            </a:r>
          </a:p>
        </p:txBody>
      </p:sp>
      <p:sp>
        <p:nvSpPr>
          <p:cNvPr id="4" name="Text Placeholder 3">
            <a:extLst>
              <a:ext uri="{FF2B5EF4-FFF2-40B4-BE49-F238E27FC236}">
                <a16:creationId xmlns:a16="http://schemas.microsoft.com/office/drawing/2014/main" id="{6A56FC19-D948-3347-3B03-59BBBAE1C933}"/>
              </a:ext>
            </a:extLst>
          </p:cNvPr>
          <p:cNvSpPr>
            <a:spLocks noGrp="1"/>
          </p:cNvSpPr>
          <p:nvPr>
            <p:ph type="body" sz="half" idx="2"/>
          </p:nvPr>
        </p:nvSpPr>
        <p:spPr>
          <a:xfrm>
            <a:off x="839786" y="1825200"/>
            <a:ext cx="5713413" cy="3510000"/>
          </a:xfrm>
        </p:spPr>
        <p:txBody>
          <a:bodyPr>
            <a:normAutofit/>
          </a:bodyPr>
          <a:lstStyle/>
          <a:p>
            <a:r>
              <a:rPr lang="en-CA" dirty="0"/>
              <a:t>How can a screen reader read an image?</a:t>
            </a:r>
          </a:p>
          <a:p>
            <a:pPr>
              <a:spcBef>
                <a:spcPts val="2400"/>
              </a:spcBef>
            </a:pPr>
            <a:r>
              <a:rPr lang="en-CA" b="1" dirty="0"/>
              <a:t>Decorative</a:t>
            </a:r>
            <a:r>
              <a:rPr lang="en-CA" dirty="0"/>
              <a:t> – Mark the image as decorative</a:t>
            </a:r>
          </a:p>
          <a:p>
            <a:r>
              <a:rPr lang="en-CA" b="1" dirty="0"/>
              <a:t>Short description </a:t>
            </a:r>
            <a:r>
              <a:rPr lang="en-CA" dirty="0"/>
              <a:t>– Describe the image using alt-text</a:t>
            </a:r>
          </a:p>
          <a:p>
            <a:r>
              <a:rPr lang="en-CA" b="1" dirty="0"/>
              <a:t>Long description </a:t>
            </a:r>
            <a:r>
              <a:rPr lang="en-CA" dirty="0"/>
              <a:t>– Describe the image in the document text (under the image)</a:t>
            </a:r>
          </a:p>
        </p:txBody>
      </p:sp>
      <p:pic>
        <p:nvPicPr>
          <p:cNvPr id="17" name="Picture Placeholder 16" descr="A screenshot of a computer screen&#10;&#10;Description automatically generated">
            <a:extLst>
              <a:ext uri="{FF2B5EF4-FFF2-40B4-BE49-F238E27FC236}">
                <a16:creationId xmlns:a16="http://schemas.microsoft.com/office/drawing/2014/main" id="{568404CC-9E10-BFC3-0DEE-0B80F81EE9CE}"/>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5053" t="2060" r="2062"/>
          <a:stretch/>
        </p:blipFill>
        <p:spPr>
          <a:xfrm>
            <a:off x="7026883" y="765543"/>
            <a:ext cx="3335682" cy="4902458"/>
          </a:xfrm>
        </p:spPr>
      </p:pic>
    </p:spTree>
    <p:extLst>
      <p:ext uri="{BB962C8B-B14F-4D97-AF65-F5344CB8AC3E}">
        <p14:creationId xmlns:p14="http://schemas.microsoft.com/office/powerpoint/2010/main" val="1674713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17FE0E-BFEE-6C87-9D48-DD3060F12B15}"/>
              </a:ext>
            </a:extLst>
          </p:cNvPr>
          <p:cNvSpPr>
            <a:spLocks noGrp="1"/>
          </p:cNvSpPr>
          <p:nvPr>
            <p:ph type="sldNum" sz="quarter" idx="12"/>
          </p:nvPr>
        </p:nvSpPr>
        <p:spPr/>
        <p:txBody>
          <a:bodyPr/>
          <a:lstStyle/>
          <a:p>
            <a:fld id="{0C36E6B2-2C90-4CF7-87AD-9B331ACF000A}" type="slidenum">
              <a:rPr lang="en-CA" smtClean="0"/>
              <a:t>14</a:t>
            </a:fld>
            <a:endParaRPr lang="en-CA"/>
          </a:p>
        </p:txBody>
      </p:sp>
      <p:sp>
        <p:nvSpPr>
          <p:cNvPr id="3" name="Title 2">
            <a:extLst>
              <a:ext uri="{FF2B5EF4-FFF2-40B4-BE49-F238E27FC236}">
                <a16:creationId xmlns:a16="http://schemas.microsoft.com/office/drawing/2014/main" id="{EC22A7FE-AE6F-8EA0-075D-542FA155AB2E}"/>
              </a:ext>
            </a:extLst>
          </p:cNvPr>
          <p:cNvSpPr>
            <a:spLocks noGrp="1"/>
          </p:cNvSpPr>
          <p:nvPr>
            <p:ph type="title"/>
          </p:nvPr>
        </p:nvSpPr>
        <p:spPr>
          <a:xfrm>
            <a:off x="838800" y="522000"/>
            <a:ext cx="5256000" cy="1432924"/>
          </a:xfrm>
        </p:spPr>
        <p:txBody>
          <a:bodyPr anchor="t" anchorCtr="0">
            <a:normAutofit/>
          </a:bodyPr>
          <a:lstStyle/>
          <a:p>
            <a:r>
              <a:rPr lang="en-CA" dirty="0"/>
              <a:t>Slide Design and Replacing Images</a:t>
            </a:r>
          </a:p>
        </p:txBody>
      </p:sp>
      <p:sp>
        <p:nvSpPr>
          <p:cNvPr id="4" name="Text Placeholder 3">
            <a:extLst>
              <a:ext uri="{FF2B5EF4-FFF2-40B4-BE49-F238E27FC236}">
                <a16:creationId xmlns:a16="http://schemas.microsoft.com/office/drawing/2014/main" id="{6A56FC19-D948-3347-3B03-59BBBAE1C933}"/>
              </a:ext>
            </a:extLst>
          </p:cNvPr>
          <p:cNvSpPr>
            <a:spLocks noGrp="1"/>
          </p:cNvSpPr>
          <p:nvPr>
            <p:ph type="body" sz="half" idx="2"/>
          </p:nvPr>
        </p:nvSpPr>
        <p:spPr>
          <a:xfrm>
            <a:off x="839786" y="1825200"/>
            <a:ext cx="5713413" cy="3510000"/>
          </a:xfrm>
        </p:spPr>
        <p:txBody>
          <a:bodyPr>
            <a:normAutofit/>
          </a:bodyPr>
          <a:lstStyle/>
          <a:p>
            <a:r>
              <a:rPr lang="en-CA" dirty="0"/>
              <a:t>Use slide templates with applicable placeholders.</a:t>
            </a:r>
          </a:p>
          <a:p>
            <a:endParaRPr lang="en-CA" dirty="0"/>
          </a:p>
          <a:p>
            <a:r>
              <a:rPr lang="en-CA" dirty="0"/>
              <a:t>Replace image and resize</a:t>
            </a:r>
          </a:p>
        </p:txBody>
      </p:sp>
      <p:pic>
        <p:nvPicPr>
          <p:cNvPr id="17" name="Picture Placeholder 16" descr="Format Picture dialog box, showing the Reset button.">
            <a:extLst>
              <a:ext uri="{FF2B5EF4-FFF2-40B4-BE49-F238E27FC236}">
                <a16:creationId xmlns:a16="http://schemas.microsoft.com/office/drawing/2014/main" id="{568404CC-9E10-BFC3-0DEE-0B80F81EE9CE}"/>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tretch/>
        </p:blipFill>
        <p:spPr>
          <a:xfrm>
            <a:off x="7168772" y="773176"/>
            <a:ext cx="2800201" cy="4845803"/>
          </a:xfrm>
        </p:spPr>
      </p:pic>
    </p:spTree>
    <p:extLst>
      <p:ext uri="{BB962C8B-B14F-4D97-AF65-F5344CB8AC3E}">
        <p14:creationId xmlns:p14="http://schemas.microsoft.com/office/powerpoint/2010/main" val="3651697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17FE0E-BFEE-6C87-9D48-DD3060F12B15}"/>
              </a:ext>
            </a:extLst>
          </p:cNvPr>
          <p:cNvSpPr>
            <a:spLocks noGrp="1"/>
          </p:cNvSpPr>
          <p:nvPr>
            <p:ph type="sldNum" sz="quarter" idx="12"/>
          </p:nvPr>
        </p:nvSpPr>
        <p:spPr/>
        <p:txBody>
          <a:bodyPr/>
          <a:lstStyle/>
          <a:p>
            <a:fld id="{0C36E6B2-2C90-4CF7-87AD-9B331ACF000A}" type="slidenum">
              <a:rPr lang="en-CA" smtClean="0"/>
              <a:t>15</a:t>
            </a:fld>
            <a:endParaRPr lang="en-CA"/>
          </a:p>
        </p:txBody>
      </p:sp>
      <p:sp>
        <p:nvSpPr>
          <p:cNvPr id="3" name="Title 2">
            <a:extLst>
              <a:ext uri="{FF2B5EF4-FFF2-40B4-BE49-F238E27FC236}">
                <a16:creationId xmlns:a16="http://schemas.microsoft.com/office/drawing/2014/main" id="{EC22A7FE-AE6F-8EA0-075D-542FA155AB2E}"/>
              </a:ext>
            </a:extLst>
          </p:cNvPr>
          <p:cNvSpPr>
            <a:spLocks noGrp="1"/>
          </p:cNvSpPr>
          <p:nvPr>
            <p:ph type="title"/>
          </p:nvPr>
        </p:nvSpPr>
        <p:spPr>
          <a:xfrm>
            <a:off x="838800" y="522000"/>
            <a:ext cx="5180400" cy="1644870"/>
          </a:xfrm>
        </p:spPr>
        <p:txBody>
          <a:bodyPr anchor="t">
            <a:noAutofit/>
          </a:bodyPr>
          <a:lstStyle/>
          <a:p>
            <a:r>
              <a:rPr lang="en-CA" dirty="0"/>
              <a:t>Colour Contrast Analyzer </a:t>
            </a:r>
          </a:p>
        </p:txBody>
      </p:sp>
      <p:sp>
        <p:nvSpPr>
          <p:cNvPr id="4" name="Text Placeholder 3">
            <a:extLst>
              <a:ext uri="{FF2B5EF4-FFF2-40B4-BE49-F238E27FC236}">
                <a16:creationId xmlns:a16="http://schemas.microsoft.com/office/drawing/2014/main" id="{6A56FC19-D948-3347-3B03-59BBBAE1C933}"/>
              </a:ext>
            </a:extLst>
          </p:cNvPr>
          <p:cNvSpPr>
            <a:spLocks noGrp="1"/>
          </p:cNvSpPr>
          <p:nvPr>
            <p:ph type="body" sz="half" idx="2"/>
          </p:nvPr>
        </p:nvSpPr>
        <p:spPr>
          <a:xfrm>
            <a:off x="839787" y="1825200"/>
            <a:ext cx="2712710" cy="651640"/>
          </a:xfrm>
          <a:solidFill>
            <a:srgbClr val="1F7D9B"/>
          </a:solidFill>
        </p:spPr>
        <p:style>
          <a:lnRef idx="1">
            <a:schemeClr val="accent2"/>
          </a:lnRef>
          <a:fillRef idx="2">
            <a:schemeClr val="accent2"/>
          </a:fillRef>
          <a:effectRef idx="1">
            <a:schemeClr val="accent2"/>
          </a:effectRef>
          <a:fontRef idx="minor">
            <a:schemeClr val="dk1"/>
          </a:fontRef>
        </p:style>
        <p:txBody>
          <a:bodyPr>
            <a:normAutofit/>
          </a:bodyPr>
          <a:lstStyle/>
          <a:p>
            <a:pPr marL="0" marR="0">
              <a:spcBef>
                <a:spcPts val="0"/>
              </a:spcBef>
              <a:spcAft>
                <a:spcPts val="0"/>
              </a:spcAft>
            </a:pPr>
            <a:r>
              <a:rPr lang="en-CA" sz="1800" dirty="0">
                <a:effectLst/>
                <a:latin typeface="Calibri" panose="020F0502020204030204" pitchFamily="34" charset="0"/>
              </a:rPr>
              <a:t>Test Text</a:t>
            </a:r>
          </a:p>
        </p:txBody>
      </p:sp>
      <p:pic>
        <p:nvPicPr>
          <p:cNvPr id="19" name="Picture Placeholder 18" descr="More fill colours dialog box showing the hex code for a dark teal colour.">
            <a:extLst>
              <a:ext uri="{FF2B5EF4-FFF2-40B4-BE49-F238E27FC236}">
                <a16:creationId xmlns:a16="http://schemas.microsoft.com/office/drawing/2014/main" id="{BBA0671F-7FF6-533E-75B4-FF8EACBD9CE4}"/>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18572" b="18572"/>
          <a:stretch>
            <a:fillRect/>
          </a:stretch>
        </p:blipFill>
        <p:spPr>
          <a:xfrm>
            <a:off x="6844330" y="1524000"/>
            <a:ext cx="4092779" cy="3415863"/>
          </a:xfrm>
        </p:spPr>
      </p:pic>
    </p:spTree>
    <p:extLst>
      <p:ext uri="{BB962C8B-B14F-4D97-AF65-F5344CB8AC3E}">
        <p14:creationId xmlns:p14="http://schemas.microsoft.com/office/powerpoint/2010/main" val="1695878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17FE0E-BFEE-6C87-9D48-DD3060F12B15}"/>
              </a:ext>
            </a:extLst>
          </p:cNvPr>
          <p:cNvSpPr>
            <a:spLocks noGrp="1"/>
          </p:cNvSpPr>
          <p:nvPr>
            <p:ph type="sldNum" sz="quarter" idx="12"/>
          </p:nvPr>
        </p:nvSpPr>
        <p:spPr/>
        <p:txBody>
          <a:bodyPr/>
          <a:lstStyle/>
          <a:p>
            <a:fld id="{0C36E6B2-2C90-4CF7-87AD-9B331ACF000A}" type="slidenum">
              <a:rPr lang="en-CA" smtClean="0"/>
              <a:t>16</a:t>
            </a:fld>
            <a:endParaRPr lang="en-CA"/>
          </a:p>
        </p:txBody>
      </p:sp>
      <p:sp>
        <p:nvSpPr>
          <p:cNvPr id="3" name="Title 2">
            <a:extLst>
              <a:ext uri="{FF2B5EF4-FFF2-40B4-BE49-F238E27FC236}">
                <a16:creationId xmlns:a16="http://schemas.microsoft.com/office/drawing/2014/main" id="{EC22A7FE-AE6F-8EA0-075D-542FA155AB2E}"/>
              </a:ext>
            </a:extLst>
          </p:cNvPr>
          <p:cNvSpPr>
            <a:spLocks noGrp="1"/>
          </p:cNvSpPr>
          <p:nvPr>
            <p:ph type="title"/>
          </p:nvPr>
        </p:nvSpPr>
        <p:spPr>
          <a:xfrm>
            <a:off x="838800" y="522000"/>
            <a:ext cx="5180400" cy="1066800"/>
          </a:xfrm>
        </p:spPr>
        <p:txBody>
          <a:bodyPr anchor="t">
            <a:normAutofit/>
          </a:bodyPr>
          <a:lstStyle/>
          <a:p>
            <a:r>
              <a:rPr lang="en-CA" dirty="0"/>
              <a:t>Analyzer Result</a:t>
            </a:r>
          </a:p>
        </p:txBody>
      </p:sp>
      <p:pic>
        <p:nvPicPr>
          <p:cNvPr id="12" name="Colour analyzer result" descr="Colour contrast analyser results for teal colour.">
            <a:extLst>
              <a:ext uri="{FF2B5EF4-FFF2-40B4-BE49-F238E27FC236}">
                <a16:creationId xmlns:a16="http://schemas.microsoft.com/office/drawing/2014/main" id="{C3554842-478A-B3FE-BB9E-01C5D94853DE}"/>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6779475" y="460843"/>
            <a:ext cx="4025901" cy="5465517"/>
          </a:xfrm>
        </p:spPr>
      </p:pic>
      <p:sp>
        <p:nvSpPr>
          <p:cNvPr id="5" name="Text Placeholder 3">
            <a:extLst>
              <a:ext uri="{FF2B5EF4-FFF2-40B4-BE49-F238E27FC236}">
                <a16:creationId xmlns:a16="http://schemas.microsoft.com/office/drawing/2014/main" id="{2C357022-2437-BD49-F21D-16FF3025A090}"/>
              </a:ext>
            </a:extLst>
          </p:cNvPr>
          <p:cNvSpPr txBox="1">
            <a:spLocks/>
          </p:cNvSpPr>
          <p:nvPr/>
        </p:nvSpPr>
        <p:spPr>
          <a:xfrm>
            <a:off x="839787" y="1825200"/>
            <a:ext cx="2712710" cy="651640"/>
          </a:xfrm>
          <a:prstGeom prst="rect">
            <a:avLst/>
          </a:prstGeom>
          <a:solidFill>
            <a:srgbClr val="1F7D9B"/>
          </a:solid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lvl1pPr marL="0" indent="0" algn="l" defTabSz="914400" rtl="0" eaLnBrk="1" latinLnBrk="0" hangingPunct="1">
              <a:lnSpc>
                <a:spcPct val="130000"/>
              </a:lnSpc>
              <a:spcBef>
                <a:spcPts val="0"/>
              </a:spcBef>
              <a:buFontTx/>
              <a:buNone/>
              <a:defRPr sz="2000" kern="1200">
                <a:solidFill>
                  <a:schemeClr val="dk1"/>
                </a:solidFill>
                <a:latin typeface="+mn-lt"/>
                <a:ea typeface="+mn-ea"/>
                <a:cs typeface="+mn-cs"/>
              </a:defRPr>
            </a:lvl1pPr>
            <a:lvl2pPr marL="457200" indent="0" algn="l" defTabSz="914400" rtl="0" eaLnBrk="1" latinLnBrk="0" hangingPunct="1">
              <a:lnSpc>
                <a:spcPct val="130000"/>
              </a:lnSpc>
              <a:spcBef>
                <a:spcPts val="0"/>
              </a:spcBef>
              <a:buFont typeface="Arial" panose="020B0604020202020204" pitchFamily="34" charset="0"/>
              <a:buNone/>
              <a:defRPr sz="1400" kern="1200">
                <a:solidFill>
                  <a:schemeClr val="dk1"/>
                </a:solidFill>
                <a:latin typeface="+mn-lt"/>
                <a:ea typeface="+mn-ea"/>
                <a:cs typeface="+mn-cs"/>
              </a:defRPr>
            </a:lvl2pPr>
            <a:lvl3pPr marL="914400" indent="0" algn="l" defTabSz="914400" rtl="0" eaLnBrk="1" latinLnBrk="0" hangingPunct="1">
              <a:lnSpc>
                <a:spcPct val="130000"/>
              </a:lnSpc>
              <a:spcBef>
                <a:spcPts val="0"/>
              </a:spcBef>
              <a:buFont typeface="Arial" panose="020B0604020202020204" pitchFamily="34" charset="0"/>
              <a:buNone/>
              <a:defRPr sz="1200" kern="1200">
                <a:solidFill>
                  <a:schemeClr val="dk1"/>
                </a:solidFill>
                <a:latin typeface="+mn-lt"/>
                <a:ea typeface="+mn-ea"/>
                <a:cs typeface="+mn-cs"/>
              </a:defRPr>
            </a:lvl3pPr>
            <a:lvl4pPr marL="1371600" indent="0" algn="l" defTabSz="914400" rtl="0" eaLnBrk="1" latinLnBrk="0" hangingPunct="1">
              <a:lnSpc>
                <a:spcPct val="130000"/>
              </a:lnSpc>
              <a:spcBef>
                <a:spcPts val="0"/>
              </a:spcBef>
              <a:buFont typeface="Arial" panose="020B0604020202020204" pitchFamily="34" charset="0"/>
              <a:buNone/>
              <a:defRPr sz="1000" kern="1200">
                <a:solidFill>
                  <a:schemeClr val="dk1"/>
                </a:solidFill>
                <a:latin typeface="+mn-lt"/>
                <a:ea typeface="+mn-ea"/>
                <a:cs typeface="+mn-cs"/>
              </a:defRPr>
            </a:lvl4pPr>
            <a:lvl5pPr marL="1828800" indent="0" algn="l" defTabSz="914400" rtl="0" eaLnBrk="1" latinLnBrk="0" hangingPunct="1">
              <a:lnSpc>
                <a:spcPct val="130000"/>
              </a:lnSpc>
              <a:spcBef>
                <a:spcPts val="0"/>
              </a:spcBef>
              <a:buFont typeface="Arial" panose="020B0604020202020204" pitchFamily="34" charset="0"/>
              <a:buNone/>
              <a:defRPr sz="1000" kern="1200">
                <a:solidFill>
                  <a:schemeClr val="dk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9pPr>
          </a:lstStyle>
          <a:p>
            <a:r>
              <a:rPr lang="en-CA" sz="1800" dirty="0">
                <a:latin typeface="Calibri" panose="020F0502020204030204" pitchFamily="34" charset="0"/>
              </a:rPr>
              <a:t>Test Text</a:t>
            </a:r>
          </a:p>
        </p:txBody>
      </p:sp>
    </p:spTree>
    <p:extLst>
      <p:ext uri="{BB962C8B-B14F-4D97-AF65-F5344CB8AC3E}">
        <p14:creationId xmlns:p14="http://schemas.microsoft.com/office/powerpoint/2010/main" val="2224580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508230-915A-1DDA-8A28-2F7F4B820913}"/>
              </a:ext>
            </a:extLst>
          </p:cNvPr>
          <p:cNvSpPr>
            <a:spLocks noGrp="1"/>
          </p:cNvSpPr>
          <p:nvPr>
            <p:ph type="sldNum" sz="quarter" idx="12"/>
          </p:nvPr>
        </p:nvSpPr>
        <p:spPr/>
        <p:txBody>
          <a:bodyPr/>
          <a:lstStyle/>
          <a:p>
            <a:fld id="{0C36E6B2-2C90-4CF7-87AD-9B331ACF000A}" type="slidenum">
              <a:rPr lang="en-CA" smtClean="0"/>
              <a:t>17</a:t>
            </a:fld>
            <a:endParaRPr lang="en-CA" dirty="0"/>
          </a:p>
        </p:txBody>
      </p:sp>
      <p:sp>
        <p:nvSpPr>
          <p:cNvPr id="3" name="Title 2">
            <a:extLst>
              <a:ext uri="{FF2B5EF4-FFF2-40B4-BE49-F238E27FC236}">
                <a16:creationId xmlns:a16="http://schemas.microsoft.com/office/drawing/2014/main" id="{B2801932-D034-EED1-1E98-4AF60CEAB5D7}"/>
              </a:ext>
            </a:extLst>
          </p:cNvPr>
          <p:cNvSpPr>
            <a:spLocks noGrp="1"/>
          </p:cNvSpPr>
          <p:nvPr>
            <p:ph type="title"/>
          </p:nvPr>
        </p:nvSpPr>
        <p:spPr>
          <a:xfrm>
            <a:off x="838800" y="522000"/>
            <a:ext cx="10515600" cy="1168174"/>
          </a:xfrm>
        </p:spPr>
        <p:txBody>
          <a:bodyPr/>
          <a:lstStyle/>
          <a:p>
            <a:r>
              <a:rPr lang="en-CA" dirty="0"/>
              <a:t>Tables</a:t>
            </a:r>
          </a:p>
        </p:txBody>
      </p:sp>
      <p:sp>
        <p:nvSpPr>
          <p:cNvPr id="4" name="Content Placeholder 3">
            <a:extLst>
              <a:ext uri="{FF2B5EF4-FFF2-40B4-BE49-F238E27FC236}">
                <a16:creationId xmlns:a16="http://schemas.microsoft.com/office/drawing/2014/main" id="{C19DCACB-1A81-3590-FB71-0819C77F07CD}"/>
              </a:ext>
            </a:extLst>
          </p:cNvPr>
          <p:cNvSpPr>
            <a:spLocks noGrp="1"/>
          </p:cNvSpPr>
          <p:nvPr>
            <p:ph idx="1"/>
          </p:nvPr>
        </p:nvSpPr>
        <p:spPr/>
        <p:txBody>
          <a:bodyPr/>
          <a:lstStyle/>
          <a:p>
            <a:endParaRPr lang="en-CA" dirty="0"/>
          </a:p>
        </p:txBody>
      </p:sp>
      <p:graphicFrame>
        <p:nvGraphicFramePr>
          <p:cNvPr id="5" name="Table 5">
            <a:extLst>
              <a:ext uri="{FF2B5EF4-FFF2-40B4-BE49-F238E27FC236}">
                <a16:creationId xmlns:a16="http://schemas.microsoft.com/office/drawing/2014/main" id="{9F62A0D6-AD4A-A11F-9EC3-539F0AD88FB8}"/>
              </a:ext>
            </a:extLst>
          </p:cNvPr>
          <p:cNvGraphicFramePr>
            <a:graphicFrameLocks noGrp="1"/>
          </p:cNvGraphicFramePr>
          <p:nvPr>
            <p:extLst>
              <p:ext uri="{D42A27DB-BD31-4B8C-83A1-F6EECF244321}">
                <p14:modId xmlns:p14="http://schemas.microsoft.com/office/powerpoint/2010/main" val="2741742678"/>
              </p:ext>
            </p:extLst>
          </p:nvPr>
        </p:nvGraphicFramePr>
        <p:xfrm>
          <a:off x="1317296" y="3158066"/>
          <a:ext cx="8128000" cy="1752600"/>
        </p:xfrm>
        <a:graphic>
          <a:graphicData uri="http://schemas.openxmlformats.org/drawingml/2006/table">
            <a:tbl>
              <a:tblPr>
                <a:tableStyleId>{0505E3EF-67EA-436B-97B2-0124C06EBD24}</a:tableStyleId>
              </a:tblPr>
              <a:tblGrid>
                <a:gridCol w="2032000">
                  <a:extLst>
                    <a:ext uri="{9D8B030D-6E8A-4147-A177-3AD203B41FA5}">
                      <a16:colId xmlns:a16="http://schemas.microsoft.com/office/drawing/2014/main" val="2167993661"/>
                    </a:ext>
                  </a:extLst>
                </a:gridCol>
                <a:gridCol w="2032000">
                  <a:extLst>
                    <a:ext uri="{9D8B030D-6E8A-4147-A177-3AD203B41FA5}">
                      <a16:colId xmlns:a16="http://schemas.microsoft.com/office/drawing/2014/main" val="2359107307"/>
                    </a:ext>
                  </a:extLst>
                </a:gridCol>
                <a:gridCol w="4064000">
                  <a:extLst>
                    <a:ext uri="{9D8B030D-6E8A-4147-A177-3AD203B41FA5}">
                      <a16:colId xmlns:a16="http://schemas.microsoft.com/office/drawing/2014/main" val="115398955"/>
                    </a:ext>
                  </a:extLst>
                </a:gridCol>
              </a:tblGrid>
              <a:tr h="370840">
                <a:tc gridSpan="3">
                  <a:txBody>
                    <a:bodyPr/>
                    <a:lstStyle/>
                    <a:p>
                      <a:r>
                        <a:rPr lang="en-CA" b="0" dirty="0"/>
                        <a:t>Stuff                                                                       Additional Info</a:t>
                      </a:r>
                    </a:p>
                  </a:txBody>
                  <a:tcPr/>
                </a:tc>
                <a:tc hMerge="1">
                  <a:txBody>
                    <a:bodyPr/>
                    <a:lstStyle/>
                    <a:p>
                      <a:endParaRPr lang="en-CA"/>
                    </a:p>
                  </a:txBody>
                  <a:tcPr/>
                </a:tc>
                <a:tc hMerge="1">
                  <a:txBody>
                    <a:bodyPr/>
                    <a:lstStyle/>
                    <a:p>
                      <a:r>
                        <a:rPr lang="en-CA" b="0" dirty="0"/>
                        <a:t>Additional Info</a:t>
                      </a:r>
                    </a:p>
                  </a:txBody>
                  <a:tcPr/>
                </a:tc>
                <a:extLst>
                  <a:ext uri="{0D108BD9-81ED-4DB2-BD59-A6C34878D82A}">
                    <a16:rowId xmlns:a16="http://schemas.microsoft.com/office/drawing/2014/main" val="3858212071"/>
                  </a:ext>
                </a:extLst>
              </a:tr>
              <a:tr h="370840">
                <a:tc gridSpan="2">
                  <a:txBody>
                    <a:bodyPr/>
                    <a:lstStyle/>
                    <a:p>
                      <a:r>
                        <a:rPr lang="en-CA" dirty="0"/>
                        <a:t>Only use when necessary</a:t>
                      </a:r>
                    </a:p>
                  </a:txBody>
                  <a:tcPr/>
                </a:tc>
                <a:tc hMerge="1">
                  <a:txBody>
                    <a:bodyPr/>
                    <a:lstStyle/>
                    <a:p>
                      <a:endParaRPr lang="en-CA"/>
                    </a:p>
                  </a:txBody>
                  <a:tcPr/>
                </a:tc>
                <a:tc>
                  <a:txBody>
                    <a:bodyPr/>
                    <a:lstStyle/>
                    <a:p>
                      <a:r>
                        <a:rPr lang="en-CA" dirty="0"/>
                        <a:t>Hard for screen readers</a:t>
                      </a:r>
                    </a:p>
                  </a:txBody>
                  <a:tcPr/>
                </a:tc>
                <a:extLst>
                  <a:ext uri="{0D108BD9-81ED-4DB2-BD59-A6C34878D82A}">
                    <a16:rowId xmlns:a16="http://schemas.microsoft.com/office/drawing/2014/main" val="3316332720"/>
                  </a:ext>
                </a:extLst>
              </a:tr>
              <a:tr h="370840">
                <a:tc gridSpan="2">
                  <a:txBody>
                    <a:bodyPr/>
                    <a:lstStyle/>
                    <a:p>
                      <a:r>
                        <a:rPr lang="en-CA" dirty="0"/>
                        <a:t>Ensure there are headings</a:t>
                      </a:r>
                    </a:p>
                  </a:txBody>
                  <a:tcPr/>
                </a:tc>
                <a:tc hMerge="1">
                  <a:txBody>
                    <a:bodyPr/>
                    <a:lstStyle/>
                    <a:p>
                      <a:endParaRPr lang="en-CA"/>
                    </a:p>
                  </a:txBody>
                  <a:tcPr/>
                </a:tc>
                <a:tc>
                  <a:txBody>
                    <a:bodyPr/>
                    <a:lstStyle/>
                    <a:p>
                      <a:r>
                        <a:rPr lang="en-CA" dirty="0"/>
                        <a:t>These organize information</a:t>
                      </a:r>
                    </a:p>
                  </a:txBody>
                  <a:tcPr/>
                </a:tc>
                <a:extLst>
                  <a:ext uri="{0D108BD9-81ED-4DB2-BD59-A6C34878D82A}">
                    <a16:rowId xmlns:a16="http://schemas.microsoft.com/office/drawing/2014/main" val="306517228"/>
                  </a:ext>
                </a:extLst>
              </a:tr>
              <a:tr h="370840">
                <a:tc>
                  <a:txBody>
                    <a:bodyPr/>
                    <a:lstStyle/>
                    <a:p>
                      <a:r>
                        <a:rPr lang="en-CA" dirty="0"/>
                        <a:t>No merged cells </a:t>
                      </a:r>
                    </a:p>
                  </a:txBody>
                  <a:tcPr/>
                </a:tc>
                <a:tc>
                  <a:txBody>
                    <a:bodyPr/>
                    <a:lstStyle/>
                    <a:p>
                      <a:r>
                        <a:rPr lang="en-CA" dirty="0"/>
                        <a:t>No split cells</a:t>
                      </a:r>
                    </a:p>
                  </a:txBody>
                  <a:tcPr/>
                </a:tc>
                <a:tc>
                  <a:txBody>
                    <a:bodyPr/>
                    <a:lstStyle/>
                    <a:p>
                      <a:r>
                        <a:rPr lang="en-CA" dirty="0"/>
                        <a:t>These are not easily read by screen readers</a:t>
                      </a:r>
                    </a:p>
                  </a:txBody>
                  <a:tcPr/>
                </a:tc>
                <a:extLst>
                  <a:ext uri="{0D108BD9-81ED-4DB2-BD59-A6C34878D82A}">
                    <a16:rowId xmlns:a16="http://schemas.microsoft.com/office/drawing/2014/main" val="3699978706"/>
                  </a:ext>
                </a:extLst>
              </a:tr>
            </a:tbl>
          </a:graphicData>
        </a:graphic>
      </p:graphicFrame>
    </p:spTree>
    <p:extLst>
      <p:ext uri="{BB962C8B-B14F-4D97-AF65-F5344CB8AC3E}">
        <p14:creationId xmlns:p14="http://schemas.microsoft.com/office/powerpoint/2010/main" val="2930901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5E00AB-0351-2506-26DE-E946895F87C6}"/>
              </a:ext>
            </a:extLst>
          </p:cNvPr>
          <p:cNvSpPr>
            <a:spLocks noGrp="1"/>
          </p:cNvSpPr>
          <p:nvPr>
            <p:ph type="sldNum" sz="quarter" idx="12"/>
          </p:nvPr>
        </p:nvSpPr>
        <p:spPr/>
        <p:txBody>
          <a:bodyPr/>
          <a:lstStyle/>
          <a:p>
            <a:fld id="{0C36E6B2-2C90-4CF7-87AD-9B331ACF000A}" type="slidenum">
              <a:rPr lang="en-CA" smtClean="0"/>
              <a:pPr/>
              <a:t>18</a:t>
            </a:fld>
            <a:endParaRPr lang="en-CA"/>
          </a:p>
        </p:txBody>
      </p:sp>
      <p:sp>
        <p:nvSpPr>
          <p:cNvPr id="3" name="Title 2">
            <a:extLst>
              <a:ext uri="{FF2B5EF4-FFF2-40B4-BE49-F238E27FC236}">
                <a16:creationId xmlns:a16="http://schemas.microsoft.com/office/drawing/2014/main" id="{4DB63C7E-C343-356E-F768-7BA1BF1CE195}"/>
              </a:ext>
            </a:extLst>
          </p:cNvPr>
          <p:cNvSpPr>
            <a:spLocks noGrp="1"/>
          </p:cNvSpPr>
          <p:nvPr>
            <p:ph type="title"/>
          </p:nvPr>
        </p:nvSpPr>
        <p:spPr>
          <a:xfrm>
            <a:off x="838800" y="522000"/>
            <a:ext cx="10515600" cy="1168174"/>
          </a:xfrm>
        </p:spPr>
        <p:txBody>
          <a:bodyPr/>
          <a:lstStyle/>
          <a:p>
            <a:r>
              <a:rPr lang="en-CA" dirty="0"/>
              <a:t>Let’s Practice!</a:t>
            </a:r>
          </a:p>
        </p:txBody>
      </p:sp>
      <p:sp>
        <p:nvSpPr>
          <p:cNvPr id="4" name="Content Placeholder 3">
            <a:extLst>
              <a:ext uri="{FF2B5EF4-FFF2-40B4-BE49-F238E27FC236}">
                <a16:creationId xmlns:a16="http://schemas.microsoft.com/office/drawing/2014/main" id="{03439442-14C5-AC7F-B91E-7EEDB88CCE1F}"/>
              </a:ext>
            </a:extLst>
          </p:cNvPr>
          <p:cNvSpPr>
            <a:spLocks noGrp="1"/>
          </p:cNvSpPr>
          <p:nvPr>
            <p:ph sz="half" idx="1"/>
          </p:nvPr>
        </p:nvSpPr>
        <p:spPr/>
        <p:txBody>
          <a:bodyPr/>
          <a:lstStyle/>
          <a:p>
            <a:r>
              <a:rPr lang="en-CA" dirty="0"/>
              <a:t>Look over the worksheet and find what could be improved to make it more accessible. </a:t>
            </a:r>
          </a:p>
          <a:p>
            <a:endParaRPr lang="en-CA" dirty="0"/>
          </a:p>
          <a:p>
            <a:r>
              <a:rPr lang="en-CA" dirty="0"/>
              <a:t>Go beyond the accessibility checker and think about what we’ve discussed!</a:t>
            </a:r>
          </a:p>
          <a:p>
            <a:endParaRPr lang="en-CA" dirty="0"/>
          </a:p>
          <a:p>
            <a:r>
              <a:rPr lang="en-CA" dirty="0"/>
              <a:t>Fix any issues you find.</a:t>
            </a:r>
          </a:p>
          <a:p>
            <a:endParaRPr lang="en-CA" dirty="0"/>
          </a:p>
          <a:p>
            <a:r>
              <a:rPr lang="en-CA" dirty="0"/>
              <a:t>4 minutes</a:t>
            </a:r>
          </a:p>
        </p:txBody>
      </p:sp>
      <p:sp>
        <p:nvSpPr>
          <p:cNvPr id="5" name="Content Placeholder 4">
            <a:extLst>
              <a:ext uri="{FF2B5EF4-FFF2-40B4-BE49-F238E27FC236}">
                <a16:creationId xmlns:a16="http://schemas.microsoft.com/office/drawing/2014/main" id="{BEB83A15-4303-EFFC-653F-CA647D3B063C}"/>
              </a:ext>
            </a:extLst>
          </p:cNvPr>
          <p:cNvSpPr>
            <a:spLocks noGrp="1"/>
          </p:cNvSpPr>
          <p:nvPr>
            <p:ph sz="half" idx="2"/>
          </p:nvPr>
        </p:nvSpPr>
        <p:spPr/>
        <p:txBody>
          <a:bodyPr/>
          <a:lstStyle/>
          <a:p>
            <a:r>
              <a:rPr lang="en-CA" dirty="0"/>
              <a:t>What did you find?</a:t>
            </a:r>
          </a:p>
          <a:p>
            <a:endParaRPr lang="en-CA" dirty="0"/>
          </a:p>
          <a:p>
            <a:r>
              <a:rPr lang="en-CA" dirty="0"/>
              <a:t>Share in chat or put up your hand.</a:t>
            </a:r>
          </a:p>
        </p:txBody>
      </p:sp>
    </p:spTree>
    <p:extLst>
      <p:ext uri="{BB962C8B-B14F-4D97-AF65-F5344CB8AC3E}">
        <p14:creationId xmlns:p14="http://schemas.microsoft.com/office/powerpoint/2010/main" val="1835667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00" y="522000"/>
            <a:ext cx="10515600" cy="1168174"/>
          </a:xfrm>
        </p:spPr>
        <p:txBody>
          <a:bodyPr/>
          <a:lstStyle/>
          <a:p>
            <a:r>
              <a:rPr lang="en-CA" dirty="0"/>
              <a:t>Why should we make our documents accessible?</a:t>
            </a:r>
          </a:p>
        </p:txBody>
      </p:sp>
      <p:sp>
        <p:nvSpPr>
          <p:cNvPr id="3" name="Content Placeholder 2"/>
          <p:cNvSpPr>
            <a:spLocks noGrp="1"/>
          </p:cNvSpPr>
          <p:nvPr>
            <p:ph idx="1"/>
          </p:nvPr>
        </p:nvSpPr>
        <p:spPr>
          <a:xfrm>
            <a:off x="838200" y="1825200"/>
            <a:ext cx="10515600" cy="3411416"/>
          </a:xfrm>
        </p:spPr>
        <p:txBody>
          <a:bodyPr/>
          <a:lstStyle/>
          <a:p>
            <a:r>
              <a:rPr lang="en-CA" dirty="0"/>
              <a:t>Please use the chat feature to raise your hand and provide a response.</a:t>
            </a:r>
          </a:p>
        </p:txBody>
      </p:sp>
      <p:sp>
        <p:nvSpPr>
          <p:cNvPr id="4" name="Slide Number Placeholder 3"/>
          <p:cNvSpPr>
            <a:spLocks noGrp="1"/>
          </p:cNvSpPr>
          <p:nvPr>
            <p:ph type="sldNum" sz="quarter" idx="12"/>
          </p:nvPr>
        </p:nvSpPr>
        <p:spPr/>
        <p:txBody>
          <a:bodyPr/>
          <a:lstStyle/>
          <a:p>
            <a:fld id="{0C36E6B2-2C90-4CF7-87AD-9B331ACF000A}" type="slidenum">
              <a:rPr lang="en-CA" smtClean="0"/>
              <a:t>2</a:t>
            </a:fld>
            <a:endParaRPr lang="en-CA" dirty="0"/>
          </a:p>
        </p:txBody>
      </p:sp>
    </p:spTree>
    <p:custDataLst>
      <p:tags r:id="rId1"/>
    </p:custDataLst>
    <p:extLst>
      <p:ext uri="{BB962C8B-B14F-4D97-AF65-F5344CB8AC3E}">
        <p14:creationId xmlns:p14="http://schemas.microsoft.com/office/powerpoint/2010/main" val="1564828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AC91D5-70C1-B143-DFAF-92E229251252}"/>
              </a:ext>
            </a:extLst>
          </p:cNvPr>
          <p:cNvSpPr>
            <a:spLocks noGrp="1"/>
          </p:cNvSpPr>
          <p:nvPr>
            <p:ph type="sldNum" sz="quarter" idx="12"/>
          </p:nvPr>
        </p:nvSpPr>
        <p:spPr/>
        <p:txBody>
          <a:bodyPr/>
          <a:lstStyle/>
          <a:p>
            <a:fld id="{0C36E6B2-2C90-4CF7-87AD-9B331ACF000A}" type="slidenum">
              <a:rPr lang="en-CA" smtClean="0"/>
              <a:pPr/>
              <a:t>3</a:t>
            </a:fld>
            <a:endParaRPr lang="en-CA"/>
          </a:p>
        </p:txBody>
      </p:sp>
      <p:sp>
        <p:nvSpPr>
          <p:cNvPr id="3" name="Title 2">
            <a:extLst>
              <a:ext uri="{FF2B5EF4-FFF2-40B4-BE49-F238E27FC236}">
                <a16:creationId xmlns:a16="http://schemas.microsoft.com/office/drawing/2014/main" id="{570BFC63-61F5-D1DE-775F-C4E8B7A4837F}"/>
              </a:ext>
            </a:extLst>
          </p:cNvPr>
          <p:cNvSpPr>
            <a:spLocks noGrp="1"/>
          </p:cNvSpPr>
          <p:nvPr>
            <p:ph type="title"/>
          </p:nvPr>
        </p:nvSpPr>
        <p:spPr>
          <a:xfrm>
            <a:off x="838800" y="522000"/>
            <a:ext cx="10515600" cy="1168174"/>
          </a:xfrm>
        </p:spPr>
        <p:txBody>
          <a:bodyPr/>
          <a:lstStyle/>
          <a:p>
            <a:r>
              <a:rPr lang="en-CA" dirty="0"/>
              <a:t>Is it possible to make documents completely accessible?</a:t>
            </a:r>
          </a:p>
        </p:txBody>
      </p:sp>
      <p:pic>
        <p:nvPicPr>
          <p:cNvPr id="10" name="Content Placeholder 9" descr="Race Flag">
            <a:extLst>
              <a:ext uri="{FF2B5EF4-FFF2-40B4-BE49-F238E27FC236}">
                <a16:creationId xmlns:a16="http://schemas.microsoft.com/office/drawing/2014/main" id="{DEDC1AC6-3F94-67AB-CEC9-C1013A3EC45D}"/>
              </a:ext>
            </a:extLst>
          </p:cNvPr>
          <p:cNvPicPr>
            <a:picLocks noGrp="1" noChangeAspect="1"/>
          </p:cNvPicPr>
          <p:nvPr>
            <p:ph sz="quarter" idx="14"/>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38550" y="1825200"/>
            <a:ext cx="1440000" cy="1440000"/>
          </a:xfrm>
        </p:spPr>
      </p:pic>
      <p:pic>
        <p:nvPicPr>
          <p:cNvPr id="12" name="Content Placeholder 11" descr="Cherries">
            <a:extLst>
              <a:ext uri="{FF2B5EF4-FFF2-40B4-BE49-F238E27FC236}">
                <a16:creationId xmlns:a16="http://schemas.microsoft.com/office/drawing/2014/main" id="{EFF7FDDF-168B-4D1E-68BD-8FB3F2B142AE}"/>
              </a:ext>
            </a:extLst>
          </p:cNvPr>
          <p:cNvPicPr>
            <a:picLocks noGrp="1" noChangeAspect="1"/>
          </p:cNvPicPr>
          <p:nvPr>
            <p:ph sz="quarter" idx="15"/>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2692" y="1825200"/>
            <a:ext cx="1440000" cy="1440000"/>
          </a:xfrm>
        </p:spPr>
      </p:pic>
      <p:pic>
        <p:nvPicPr>
          <p:cNvPr id="14" name="Content Placeholder 13" descr="Plane Taking Off">
            <a:extLst>
              <a:ext uri="{FF2B5EF4-FFF2-40B4-BE49-F238E27FC236}">
                <a16:creationId xmlns:a16="http://schemas.microsoft.com/office/drawing/2014/main" id="{DCF3E45E-8D89-57BC-9035-EBD4382F2609}"/>
              </a:ext>
            </a:extLst>
          </p:cNvPr>
          <p:cNvPicPr>
            <a:picLocks noGrp="1" noChangeAspect="1"/>
          </p:cNvPicPr>
          <p:nvPr>
            <p:ph sz="half" idx="1"/>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37114" y="3841200"/>
            <a:ext cx="1440000" cy="1440000"/>
          </a:xfrm>
        </p:spPr>
      </p:pic>
      <p:pic>
        <p:nvPicPr>
          <p:cNvPr id="16" name="Content Placeholder 15" descr="Signpost">
            <a:extLst>
              <a:ext uri="{FF2B5EF4-FFF2-40B4-BE49-F238E27FC236}">
                <a16:creationId xmlns:a16="http://schemas.microsoft.com/office/drawing/2014/main" id="{EDA15C9A-6900-4C97-AF51-E77058795917}"/>
              </a:ext>
            </a:extLst>
          </p:cNvPr>
          <p:cNvPicPr>
            <a:picLocks noGrp="1" noChangeAspect="1"/>
          </p:cNvPicPr>
          <p:nvPr>
            <p:ph sz="half" idx="2"/>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12692" y="3841200"/>
            <a:ext cx="1440000" cy="1440000"/>
          </a:xfrm>
        </p:spPr>
      </p:pic>
    </p:spTree>
    <p:extLst>
      <p:ext uri="{BB962C8B-B14F-4D97-AF65-F5344CB8AC3E}">
        <p14:creationId xmlns:p14="http://schemas.microsoft.com/office/powerpoint/2010/main" val="244772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C2403F-1E1E-CA74-FFFD-D7A29E4BC68E}"/>
              </a:ext>
            </a:extLst>
          </p:cNvPr>
          <p:cNvSpPr>
            <a:spLocks noGrp="1"/>
          </p:cNvSpPr>
          <p:nvPr>
            <p:ph type="sldNum" sz="quarter" idx="12"/>
          </p:nvPr>
        </p:nvSpPr>
        <p:spPr/>
        <p:txBody>
          <a:bodyPr/>
          <a:lstStyle/>
          <a:p>
            <a:fld id="{0C36E6B2-2C90-4CF7-87AD-9B331ACF000A}" type="slidenum">
              <a:rPr lang="en-CA" smtClean="0"/>
              <a:t>4</a:t>
            </a:fld>
            <a:endParaRPr lang="en-CA" dirty="0"/>
          </a:p>
        </p:txBody>
      </p:sp>
      <p:sp>
        <p:nvSpPr>
          <p:cNvPr id="3" name="Title 2">
            <a:extLst>
              <a:ext uri="{FF2B5EF4-FFF2-40B4-BE49-F238E27FC236}">
                <a16:creationId xmlns:a16="http://schemas.microsoft.com/office/drawing/2014/main" id="{A0F3DAEC-DC8F-C340-14EF-7EDE163A7937}"/>
              </a:ext>
            </a:extLst>
          </p:cNvPr>
          <p:cNvSpPr>
            <a:spLocks noGrp="1"/>
          </p:cNvSpPr>
          <p:nvPr>
            <p:ph type="title"/>
          </p:nvPr>
        </p:nvSpPr>
        <p:spPr>
          <a:xfrm>
            <a:off x="838800" y="522000"/>
            <a:ext cx="10515600" cy="1168174"/>
          </a:xfrm>
        </p:spPr>
        <p:txBody>
          <a:bodyPr/>
          <a:lstStyle/>
          <a:p>
            <a:r>
              <a:rPr lang="en-CA" dirty="0"/>
              <a:t>Plain Language – Short and Simple</a:t>
            </a:r>
          </a:p>
        </p:txBody>
      </p:sp>
      <p:sp>
        <p:nvSpPr>
          <p:cNvPr id="4" name="Content Placeholder 3">
            <a:extLst>
              <a:ext uri="{FF2B5EF4-FFF2-40B4-BE49-F238E27FC236}">
                <a16:creationId xmlns:a16="http://schemas.microsoft.com/office/drawing/2014/main" id="{373D5E5F-5624-CEE8-BF48-CE0342D8C40F}"/>
              </a:ext>
            </a:extLst>
          </p:cNvPr>
          <p:cNvSpPr>
            <a:spLocks noGrp="1"/>
          </p:cNvSpPr>
          <p:nvPr>
            <p:ph idx="1"/>
          </p:nvPr>
        </p:nvSpPr>
        <p:spPr/>
        <p:txBody>
          <a:bodyPr/>
          <a:lstStyle/>
          <a:p>
            <a:r>
              <a:rPr lang="en-CA" dirty="0"/>
              <a:t>Who will be benefitting from plain language?</a:t>
            </a:r>
          </a:p>
          <a:p>
            <a:r>
              <a:rPr lang="en-CA" dirty="0"/>
              <a:t>Who will it benefit?</a:t>
            </a:r>
          </a:p>
          <a:p>
            <a:r>
              <a:rPr lang="en-CA" dirty="0"/>
              <a:t>Who benefits?</a:t>
            </a:r>
          </a:p>
          <a:p>
            <a:endParaRPr lang="en-CA" dirty="0"/>
          </a:p>
        </p:txBody>
      </p:sp>
    </p:spTree>
    <p:extLst>
      <p:ext uri="{BB962C8B-B14F-4D97-AF65-F5344CB8AC3E}">
        <p14:creationId xmlns:p14="http://schemas.microsoft.com/office/powerpoint/2010/main" val="2551778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C2403F-1E1E-CA74-FFFD-D7A29E4BC68E}"/>
              </a:ext>
            </a:extLst>
          </p:cNvPr>
          <p:cNvSpPr>
            <a:spLocks noGrp="1"/>
          </p:cNvSpPr>
          <p:nvPr>
            <p:ph type="sldNum" sz="quarter" idx="12"/>
          </p:nvPr>
        </p:nvSpPr>
        <p:spPr/>
        <p:txBody>
          <a:bodyPr/>
          <a:lstStyle/>
          <a:p>
            <a:fld id="{0C36E6B2-2C90-4CF7-87AD-9B331ACF000A}" type="slidenum">
              <a:rPr lang="en-CA" smtClean="0"/>
              <a:t>5</a:t>
            </a:fld>
            <a:endParaRPr lang="en-CA" dirty="0"/>
          </a:p>
        </p:txBody>
      </p:sp>
      <p:sp>
        <p:nvSpPr>
          <p:cNvPr id="3" name="Title 2">
            <a:extLst>
              <a:ext uri="{FF2B5EF4-FFF2-40B4-BE49-F238E27FC236}">
                <a16:creationId xmlns:a16="http://schemas.microsoft.com/office/drawing/2014/main" id="{A0F3DAEC-DC8F-C340-14EF-7EDE163A7937}"/>
              </a:ext>
            </a:extLst>
          </p:cNvPr>
          <p:cNvSpPr>
            <a:spLocks noGrp="1"/>
          </p:cNvSpPr>
          <p:nvPr>
            <p:ph type="title"/>
          </p:nvPr>
        </p:nvSpPr>
        <p:spPr>
          <a:xfrm>
            <a:off x="838800" y="522000"/>
            <a:ext cx="10515600" cy="1168174"/>
          </a:xfrm>
        </p:spPr>
        <p:txBody>
          <a:bodyPr/>
          <a:lstStyle/>
          <a:p>
            <a:r>
              <a:rPr lang="en-CA" dirty="0"/>
              <a:t>Plain Language – Practice</a:t>
            </a:r>
          </a:p>
        </p:txBody>
      </p:sp>
      <p:sp>
        <p:nvSpPr>
          <p:cNvPr id="4" name="Content Placeholder 3">
            <a:extLst>
              <a:ext uri="{FF2B5EF4-FFF2-40B4-BE49-F238E27FC236}">
                <a16:creationId xmlns:a16="http://schemas.microsoft.com/office/drawing/2014/main" id="{373D5E5F-5624-CEE8-BF48-CE0342D8C40F}"/>
              </a:ext>
            </a:extLst>
          </p:cNvPr>
          <p:cNvSpPr>
            <a:spLocks noGrp="1"/>
          </p:cNvSpPr>
          <p:nvPr>
            <p:ph idx="1"/>
          </p:nvPr>
        </p:nvSpPr>
        <p:spPr>
          <a:xfrm>
            <a:off x="838200" y="1825625"/>
            <a:ext cx="10515600" cy="2557189"/>
          </a:xfrm>
        </p:spPr>
        <p:txBody>
          <a:bodyPr/>
          <a:lstStyle/>
          <a:p>
            <a:r>
              <a:rPr lang="en-CA" dirty="0"/>
              <a:t>How can you rewrite this sentence using plain language?</a:t>
            </a:r>
          </a:p>
          <a:p>
            <a:pPr>
              <a:spcBef>
                <a:spcPts val="1200"/>
              </a:spcBef>
            </a:pPr>
            <a:r>
              <a:rPr lang="en-CA" dirty="0"/>
              <a:t>Any, and all citizens, humans, and individuals profit mightily from discourse that is not obfuscated with complex jargon and byzantine, obtuse and complex terminology, using an unclear lexicon.</a:t>
            </a:r>
          </a:p>
          <a:p>
            <a:pPr>
              <a:spcBef>
                <a:spcPts val="2400"/>
              </a:spcBef>
            </a:pPr>
            <a:r>
              <a:rPr lang="en-CA" b="1" dirty="0"/>
              <a:t>Everyone benefits from plain language.</a:t>
            </a:r>
          </a:p>
          <a:p>
            <a:endParaRPr lang="en-CA" dirty="0"/>
          </a:p>
          <a:p>
            <a:endParaRPr lang="en-CA" dirty="0"/>
          </a:p>
        </p:txBody>
      </p:sp>
    </p:spTree>
    <p:extLst>
      <p:ext uri="{BB962C8B-B14F-4D97-AF65-F5344CB8AC3E}">
        <p14:creationId xmlns:p14="http://schemas.microsoft.com/office/powerpoint/2010/main" val="231860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9F3B55-E53D-DAA6-4E0E-66468B87D554}"/>
              </a:ext>
            </a:extLst>
          </p:cNvPr>
          <p:cNvSpPr>
            <a:spLocks noGrp="1"/>
          </p:cNvSpPr>
          <p:nvPr>
            <p:ph type="sldNum" sz="quarter" idx="12"/>
          </p:nvPr>
        </p:nvSpPr>
        <p:spPr/>
        <p:txBody>
          <a:bodyPr/>
          <a:lstStyle/>
          <a:p>
            <a:fld id="{0C36E6B2-2C90-4CF7-87AD-9B331ACF000A}" type="slidenum">
              <a:rPr lang="en-CA" smtClean="0"/>
              <a:pPr/>
              <a:t>6</a:t>
            </a:fld>
            <a:endParaRPr lang="en-CA"/>
          </a:p>
        </p:txBody>
      </p:sp>
      <p:sp>
        <p:nvSpPr>
          <p:cNvPr id="3" name="Title 2">
            <a:extLst>
              <a:ext uri="{FF2B5EF4-FFF2-40B4-BE49-F238E27FC236}">
                <a16:creationId xmlns:a16="http://schemas.microsoft.com/office/drawing/2014/main" id="{D652CCDB-430E-72F2-065A-598EDF54EFA2}"/>
              </a:ext>
            </a:extLst>
          </p:cNvPr>
          <p:cNvSpPr>
            <a:spLocks noGrp="1"/>
          </p:cNvSpPr>
          <p:nvPr>
            <p:ph type="title"/>
          </p:nvPr>
        </p:nvSpPr>
        <p:spPr/>
        <p:txBody>
          <a:bodyPr/>
          <a:lstStyle/>
          <a:p>
            <a:r>
              <a:rPr lang="en-CA" dirty="0"/>
              <a:t>Accessibility Help in MS Office – Word</a:t>
            </a:r>
          </a:p>
        </p:txBody>
      </p:sp>
      <p:sp>
        <p:nvSpPr>
          <p:cNvPr id="4" name="Content Placeholder 3">
            <a:extLst>
              <a:ext uri="{FF2B5EF4-FFF2-40B4-BE49-F238E27FC236}">
                <a16:creationId xmlns:a16="http://schemas.microsoft.com/office/drawing/2014/main" id="{7C4764CD-CA58-EE7A-AB11-A401105A7AC0}"/>
              </a:ext>
            </a:extLst>
          </p:cNvPr>
          <p:cNvSpPr>
            <a:spLocks noGrp="1"/>
          </p:cNvSpPr>
          <p:nvPr>
            <p:ph sz="quarter" idx="13"/>
          </p:nvPr>
        </p:nvSpPr>
        <p:spPr>
          <a:xfrm>
            <a:off x="761400" y="1514247"/>
            <a:ext cx="10515600" cy="964800"/>
          </a:xfrm>
        </p:spPr>
        <p:txBody>
          <a:bodyPr/>
          <a:lstStyle/>
          <a:p>
            <a:r>
              <a:rPr lang="en-CA" dirty="0"/>
              <a:t>Readability statistics</a:t>
            </a:r>
          </a:p>
          <a:p>
            <a:endParaRPr lang="en-CA" dirty="0"/>
          </a:p>
          <a:p>
            <a:endParaRPr lang="en-CA" dirty="0"/>
          </a:p>
        </p:txBody>
      </p:sp>
      <p:sp>
        <p:nvSpPr>
          <p:cNvPr id="5" name="Content Placeholder 4">
            <a:extLst>
              <a:ext uri="{FF2B5EF4-FFF2-40B4-BE49-F238E27FC236}">
                <a16:creationId xmlns:a16="http://schemas.microsoft.com/office/drawing/2014/main" id="{328E27B7-8BF9-4F16-B43F-740341644081}"/>
              </a:ext>
            </a:extLst>
          </p:cNvPr>
          <p:cNvSpPr>
            <a:spLocks noGrp="1"/>
          </p:cNvSpPr>
          <p:nvPr>
            <p:ph sz="quarter" idx="14"/>
          </p:nvPr>
        </p:nvSpPr>
        <p:spPr>
          <a:xfrm>
            <a:off x="761400" y="2250322"/>
            <a:ext cx="5180400" cy="716400"/>
          </a:xfrm>
        </p:spPr>
        <p:txBody>
          <a:bodyPr/>
          <a:lstStyle/>
          <a:p>
            <a:r>
              <a:rPr lang="en-CA" dirty="0"/>
              <a:t>Editor</a:t>
            </a:r>
          </a:p>
        </p:txBody>
      </p:sp>
      <p:sp>
        <p:nvSpPr>
          <p:cNvPr id="6" name="Content Placeholder 5">
            <a:extLst>
              <a:ext uri="{FF2B5EF4-FFF2-40B4-BE49-F238E27FC236}">
                <a16:creationId xmlns:a16="http://schemas.microsoft.com/office/drawing/2014/main" id="{B9C1C33C-1BA7-2D14-42BC-B854DAE0083B}"/>
              </a:ext>
            </a:extLst>
          </p:cNvPr>
          <p:cNvSpPr>
            <a:spLocks noGrp="1"/>
          </p:cNvSpPr>
          <p:nvPr>
            <p:ph sz="quarter" idx="15"/>
          </p:nvPr>
        </p:nvSpPr>
        <p:spPr>
          <a:xfrm>
            <a:off x="6096000" y="2150165"/>
            <a:ext cx="5180400" cy="716400"/>
          </a:xfrm>
        </p:spPr>
        <p:txBody>
          <a:bodyPr/>
          <a:lstStyle/>
          <a:p>
            <a:r>
              <a:rPr lang="en-CA" dirty="0"/>
              <a:t>Document stats – Readability level</a:t>
            </a:r>
          </a:p>
        </p:txBody>
      </p:sp>
      <p:pic>
        <p:nvPicPr>
          <p:cNvPr id="10" name="Content Placeholder 9">
            <a:extLst>
              <a:ext uri="{FF2B5EF4-FFF2-40B4-BE49-F238E27FC236}">
                <a16:creationId xmlns:a16="http://schemas.microsoft.com/office/drawing/2014/main" id="{A63D2FB4-064A-6C4E-9753-8CEC7BD1108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p:blipFill>
        <p:spPr>
          <a:xfrm>
            <a:off x="837600" y="2944813"/>
            <a:ext cx="3645578" cy="2824345"/>
          </a:xfrm>
        </p:spPr>
      </p:pic>
      <p:pic>
        <p:nvPicPr>
          <p:cNvPr id="16" name="Content Placeholder 15">
            <a:extLst>
              <a:ext uri="{FF2B5EF4-FFF2-40B4-BE49-F238E27FC236}">
                <a16:creationId xmlns:a16="http://schemas.microsoft.com/office/drawing/2014/main" id="{87E984D3-8264-A92A-FCC3-A80005D8D467}"/>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p:blipFill>
        <p:spPr>
          <a:xfrm>
            <a:off x="6385689" y="2983369"/>
            <a:ext cx="4068496" cy="2942991"/>
          </a:xfrm>
        </p:spPr>
      </p:pic>
    </p:spTree>
    <p:extLst>
      <p:ext uri="{BB962C8B-B14F-4D97-AF65-F5344CB8AC3E}">
        <p14:creationId xmlns:p14="http://schemas.microsoft.com/office/powerpoint/2010/main" val="3046898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17FE0E-BFEE-6C87-9D48-DD3060F12B15}"/>
              </a:ext>
            </a:extLst>
          </p:cNvPr>
          <p:cNvSpPr>
            <a:spLocks noGrp="1"/>
          </p:cNvSpPr>
          <p:nvPr>
            <p:ph type="sldNum" sz="quarter" idx="12"/>
          </p:nvPr>
        </p:nvSpPr>
        <p:spPr/>
        <p:txBody>
          <a:bodyPr/>
          <a:lstStyle/>
          <a:p>
            <a:fld id="{0C36E6B2-2C90-4CF7-87AD-9B331ACF000A}" type="slidenum">
              <a:rPr lang="en-CA" smtClean="0"/>
              <a:t>7</a:t>
            </a:fld>
            <a:endParaRPr lang="en-CA"/>
          </a:p>
        </p:txBody>
      </p:sp>
      <p:sp>
        <p:nvSpPr>
          <p:cNvPr id="3" name="Title 2">
            <a:extLst>
              <a:ext uri="{FF2B5EF4-FFF2-40B4-BE49-F238E27FC236}">
                <a16:creationId xmlns:a16="http://schemas.microsoft.com/office/drawing/2014/main" id="{EC22A7FE-AE6F-8EA0-075D-542FA155AB2E}"/>
              </a:ext>
            </a:extLst>
          </p:cNvPr>
          <p:cNvSpPr>
            <a:spLocks noGrp="1"/>
          </p:cNvSpPr>
          <p:nvPr>
            <p:ph type="title"/>
          </p:nvPr>
        </p:nvSpPr>
        <p:spPr>
          <a:xfrm>
            <a:off x="838799" y="522000"/>
            <a:ext cx="5256000" cy="1170000"/>
          </a:xfrm>
        </p:spPr>
        <p:txBody>
          <a:bodyPr anchor="t" anchorCtr="0">
            <a:noAutofit/>
          </a:bodyPr>
          <a:lstStyle/>
          <a:p>
            <a:r>
              <a:rPr lang="en-CA" dirty="0"/>
              <a:t>Accessibility Help in MS Office – Word/PowerPoint</a:t>
            </a:r>
          </a:p>
        </p:txBody>
      </p:sp>
      <p:sp>
        <p:nvSpPr>
          <p:cNvPr id="4" name="Text Placeholder 3">
            <a:extLst>
              <a:ext uri="{FF2B5EF4-FFF2-40B4-BE49-F238E27FC236}">
                <a16:creationId xmlns:a16="http://schemas.microsoft.com/office/drawing/2014/main" id="{6A56FC19-D948-3347-3B03-59BBBAE1C933}"/>
              </a:ext>
            </a:extLst>
          </p:cNvPr>
          <p:cNvSpPr>
            <a:spLocks noGrp="1"/>
          </p:cNvSpPr>
          <p:nvPr>
            <p:ph type="body" sz="half" idx="2"/>
          </p:nvPr>
        </p:nvSpPr>
        <p:spPr>
          <a:xfrm>
            <a:off x="839787" y="1825199"/>
            <a:ext cx="4680000" cy="3510000"/>
          </a:xfrm>
        </p:spPr>
        <p:txBody>
          <a:bodyPr>
            <a:normAutofit/>
          </a:bodyPr>
          <a:lstStyle/>
          <a:p>
            <a:pPr>
              <a:spcBef>
                <a:spcPts val="600"/>
              </a:spcBef>
            </a:pPr>
            <a:r>
              <a:rPr lang="en-CA" dirty="0"/>
              <a:t>MS Office Applications include accessibility tools</a:t>
            </a:r>
          </a:p>
          <a:p>
            <a:endParaRPr lang="en-CA" sz="2800" dirty="0"/>
          </a:p>
        </p:txBody>
      </p:sp>
      <p:pic>
        <p:nvPicPr>
          <p:cNvPr id="9" name="Picture Placeholder 8">
            <a:extLst>
              <a:ext uri="{FF2B5EF4-FFF2-40B4-BE49-F238E27FC236}">
                <a16:creationId xmlns:a16="http://schemas.microsoft.com/office/drawing/2014/main" id="{1A12DFF4-2B8C-84EC-830F-E5418972F2BC}"/>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tretch/>
        </p:blipFill>
        <p:spPr>
          <a:xfrm>
            <a:off x="5574311" y="1439999"/>
            <a:ext cx="5296992" cy="4087343"/>
          </a:xfrm>
        </p:spPr>
      </p:pic>
    </p:spTree>
    <p:extLst>
      <p:ext uri="{BB962C8B-B14F-4D97-AF65-F5344CB8AC3E}">
        <p14:creationId xmlns:p14="http://schemas.microsoft.com/office/powerpoint/2010/main" val="490050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AC91D5-70C1-B143-DFAF-92E229251252}"/>
              </a:ext>
            </a:extLst>
          </p:cNvPr>
          <p:cNvSpPr>
            <a:spLocks noGrp="1"/>
          </p:cNvSpPr>
          <p:nvPr>
            <p:ph type="sldNum" sz="quarter" idx="12"/>
          </p:nvPr>
        </p:nvSpPr>
        <p:spPr/>
        <p:txBody>
          <a:bodyPr/>
          <a:lstStyle/>
          <a:p>
            <a:fld id="{0C36E6B2-2C90-4CF7-87AD-9B331ACF000A}" type="slidenum">
              <a:rPr lang="en-CA" smtClean="0"/>
              <a:pPr/>
              <a:t>8</a:t>
            </a:fld>
            <a:endParaRPr lang="en-CA"/>
          </a:p>
        </p:txBody>
      </p:sp>
      <p:sp>
        <p:nvSpPr>
          <p:cNvPr id="3" name="Title 2">
            <a:extLst>
              <a:ext uri="{FF2B5EF4-FFF2-40B4-BE49-F238E27FC236}">
                <a16:creationId xmlns:a16="http://schemas.microsoft.com/office/drawing/2014/main" id="{570BFC63-61F5-D1DE-775F-C4E8B7A4837F}"/>
              </a:ext>
            </a:extLst>
          </p:cNvPr>
          <p:cNvSpPr>
            <a:spLocks noGrp="1"/>
          </p:cNvSpPr>
          <p:nvPr>
            <p:ph type="title"/>
          </p:nvPr>
        </p:nvSpPr>
        <p:spPr>
          <a:xfrm>
            <a:off x="838800" y="522000"/>
            <a:ext cx="10515600" cy="1168174"/>
          </a:xfrm>
        </p:spPr>
        <p:txBody>
          <a:bodyPr/>
          <a:lstStyle/>
          <a:p>
            <a:r>
              <a:rPr lang="en-CA" dirty="0"/>
              <a:t>Assistive Technologies</a:t>
            </a:r>
          </a:p>
        </p:txBody>
      </p:sp>
      <p:sp>
        <p:nvSpPr>
          <p:cNvPr id="5" name="Content Placeholder 4">
            <a:extLst>
              <a:ext uri="{FF2B5EF4-FFF2-40B4-BE49-F238E27FC236}">
                <a16:creationId xmlns:a16="http://schemas.microsoft.com/office/drawing/2014/main" id="{90CA0B1F-CE1B-83C3-F8B0-E073AA34C812}"/>
              </a:ext>
            </a:extLst>
          </p:cNvPr>
          <p:cNvSpPr>
            <a:spLocks noGrp="1"/>
          </p:cNvSpPr>
          <p:nvPr>
            <p:ph sz="quarter" idx="14"/>
          </p:nvPr>
        </p:nvSpPr>
        <p:spPr>
          <a:xfrm>
            <a:off x="838800" y="1825200"/>
            <a:ext cx="5180400" cy="1168174"/>
          </a:xfrm>
        </p:spPr>
        <p:txBody>
          <a:bodyPr>
            <a:noAutofit/>
          </a:bodyPr>
          <a:lstStyle/>
          <a:p>
            <a:r>
              <a:rPr lang="en-CA" dirty="0"/>
              <a:t>Screen Readers</a:t>
            </a:r>
          </a:p>
          <a:p>
            <a:r>
              <a:rPr lang="en-CA" sz="2000" dirty="0">
                <a:solidFill>
                  <a:schemeClr val="tx1"/>
                </a:solidFill>
              </a:rPr>
              <a:t>Dolphin, JAWS, </a:t>
            </a:r>
            <a:r>
              <a:rPr lang="en-CA" sz="2000" dirty="0" err="1">
                <a:solidFill>
                  <a:schemeClr val="tx1"/>
                </a:solidFill>
              </a:rPr>
              <a:t>TalkBack</a:t>
            </a:r>
            <a:r>
              <a:rPr lang="en-CA" sz="2900" dirty="0">
                <a:solidFill>
                  <a:schemeClr val="tx1"/>
                </a:solidFill>
              </a:rPr>
              <a:t>	</a:t>
            </a:r>
          </a:p>
        </p:txBody>
      </p:sp>
      <p:sp>
        <p:nvSpPr>
          <p:cNvPr id="7" name="Content Placeholder 6">
            <a:extLst>
              <a:ext uri="{FF2B5EF4-FFF2-40B4-BE49-F238E27FC236}">
                <a16:creationId xmlns:a16="http://schemas.microsoft.com/office/drawing/2014/main" id="{73A7F52F-9AB2-73FB-9D81-5B37B3450DE2}"/>
              </a:ext>
            </a:extLst>
          </p:cNvPr>
          <p:cNvSpPr>
            <a:spLocks noGrp="1"/>
          </p:cNvSpPr>
          <p:nvPr>
            <p:ph sz="quarter" idx="15"/>
          </p:nvPr>
        </p:nvSpPr>
        <p:spPr>
          <a:xfrm>
            <a:off x="6174000" y="2694599"/>
            <a:ext cx="5180400" cy="1170000"/>
          </a:xfrm>
        </p:spPr>
        <p:txBody>
          <a:bodyPr>
            <a:noAutofit/>
          </a:bodyPr>
          <a:lstStyle/>
          <a:p>
            <a:r>
              <a:rPr lang="en-CA" dirty="0"/>
              <a:t>Screen Magnification Software</a:t>
            </a:r>
          </a:p>
          <a:p>
            <a:r>
              <a:rPr lang="en-CA" sz="2000" dirty="0">
                <a:solidFill>
                  <a:schemeClr val="tx1"/>
                </a:solidFill>
              </a:rPr>
              <a:t>ZoomText, </a:t>
            </a:r>
            <a:r>
              <a:rPr lang="en-CA" sz="2000" dirty="0" err="1">
                <a:solidFill>
                  <a:schemeClr val="tx1"/>
                </a:solidFill>
              </a:rPr>
              <a:t>MAGic</a:t>
            </a:r>
            <a:r>
              <a:rPr lang="en-CA" sz="2000" dirty="0">
                <a:solidFill>
                  <a:schemeClr val="tx1"/>
                </a:solidFill>
              </a:rPr>
              <a:t>, Dolphin</a:t>
            </a:r>
          </a:p>
        </p:txBody>
      </p:sp>
      <p:sp>
        <p:nvSpPr>
          <p:cNvPr id="9" name="Content Placeholder 8">
            <a:extLst>
              <a:ext uri="{FF2B5EF4-FFF2-40B4-BE49-F238E27FC236}">
                <a16:creationId xmlns:a16="http://schemas.microsoft.com/office/drawing/2014/main" id="{18C0E1A2-22A8-8B92-7076-3D7935F6813C}"/>
              </a:ext>
            </a:extLst>
          </p:cNvPr>
          <p:cNvSpPr>
            <a:spLocks noGrp="1"/>
          </p:cNvSpPr>
          <p:nvPr>
            <p:ph sz="half" idx="1"/>
          </p:nvPr>
        </p:nvSpPr>
        <p:spPr>
          <a:xfrm>
            <a:off x="837600" y="3559495"/>
            <a:ext cx="5181600" cy="1170000"/>
          </a:xfrm>
        </p:spPr>
        <p:txBody>
          <a:bodyPr>
            <a:noAutofit/>
          </a:bodyPr>
          <a:lstStyle/>
          <a:p>
            <a:r>
              <a:rPr lang="en-CA" sz="2400" dirty="0">
                <a:solidFill>
                  <a:srgbClr val="1F7D9B"/>
                </a:solidFill>
              </a:rPr>
              <a:t>Voice</a:t>
            </a:r>
            <a:r>
              <a:rPr lang="en-CA" dirty="0"/>
              <a:t> </a:t>
            </a:r>
            <a:r>
              <a:rPr lang="en-CA" sz="2400" dirty="0">
                <a:solidFill>
                  <a:srgbClr val="1F7D9B"/>
                </a:solidFill>
              </a:rPr>
              <a:t>Recognition</a:t>
            </a:r>
            <a:r>
              <a:rPr lang="en-CA" dirty="0"/>
              <a:t> </a:t>
            </a:r>
            <a:r>
              <a:rPr lang="en-CA" sz="2400" dirty="0">
                <a:solidFill>
                  <a:srgbClr val="1F7D9B"/>
                </a:solidFill>
              </a:rPr>
              <a:t>Systems</a:t>
            </a:r>
          </a:p>
          <a:p>
            <a:r>
              <a:rPr lang="en-CA" dirty="0"/>
              <a:t>Dragon Naturally Speaking</a:t>
            </a:r>
          </a:p>
        </p:txBody>
      </p:sp>
      <p:sp>
        <p:nvSpPr>
          <p:cNvPr id="13" name="Content Placeholder 12">
            <a:extLst>
              <a:ext uri="{FF2B5EF4-FFF2-40B4-BE49-F238E27FC236}">
                <a16:creationId xmlns:a16="http://schemas.microsoft.com/office/drawing/2014/main" id="{4EE3A165-B59A-03BC-8A28-521A67AD23C5}"/>
              </a:ext>
            </a:extLst>
          </p:cNvPr>
          <p:cNvSpPr>
            <a:spLocks noGrp="1"/>
          </p:cNvSpPr>
          <p:nvPr>
            <p:ph sz="half" idx="2"/>
          </p:nvPr>
        </p:nvSpPr>
        <p:spPr>
          <a:xfrm>
            <a:off x="6174000" y="4431600"/>
            <a:ext cx="5181600" cy="1170000"/>
          </a:xfrm>
        </p:spPr>
        <p:txBody>
          <a:bodyPr>
            <a:noAutofit/>
          </a:bodyPr>
          <a:lstStyle/>
          <a:p>
            <a:r>
              <a:rPr lang="en-CA" sz="2400" dirty="0">
                <a:solidFill>
                  <a:srgbClr val="1F7D9B"/>
                </a:solidFill>
              </a:rPr>
              <a:t>Keyboards</a:t>
            </a:r>
            <a:r>
              <a:rPr lang="en-CA" dirty="0"/>
              <a:t> </a:t>
            </a:r>
            <a:r>
              <a:rPr lang="en-CA" sz="2400" dirty="0">
                <a:solidFill>
                  <a:srgbClr val="1F7D9B"/>
                </a:solidFill>
              </a:rPr>
              <a:t>vs</a:t>
            </a:r>
            <a:r>
              <a:rPr lang="en-CA" dirty="0"/>
              <a:t> </a:t>
            </a:r>
            <a:r>
              <a:rPr lang="en-CA" sz="2400" dirty="0">
                <a:solidFill>
                  <a:srgbClr val="1F7D9B"/>
                </a:solidFill>
              </a:rPr>
              <a:t>Mouse</a:t>
            </a:r>
          </a:p>
        </p:txBody>
      </p:sp>
    </p:spTree>
    <p:extLst>
      <p:ext uri="{BB962C8B-B14F-4D97-AF65-F5344CB8AC3E}">
        <p14:creationId xmlns:p14="http://schemas.microsoft.com/office/powerpoint/2010/main" val="77062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7050F1-8A66-F04D-CAF1-396E76D8307A}"/>
              </a:ext>
            </a:extLst>
          </p:cNvPr>
          <p:cNvSpPr>
            <a:spLocks noGrp="1"/>
          </p:cNvSpPr>
          <p:nvPr>
            <p:ph type="sldNum" sz="quarter" idx="12"/>
          </p:nvPr>
        </p:nvSpPr>
        <p:spPr/>
        <p:txBody>
          <a:bodyPr/>
          <a:lstStyle/>
          <a:p>
            <a:fld id="{0C36E6B2-2C90-4CF7-87AD-9B331ACF000A}" type="slidenum">
              <a:rPr lang="en-CA" smtClean="0"/>
              <a:t>9</a:t>
            </a:fld>
            <a:endParaRPr lang="en-CA" dirty="0"/>
          </a:p>
        </p:txBody>
      </p:sp>
      <p:sp>
        <p:nvSpPr>
          <p:cNvPr id="3" name="Title 2">
            <a:extLst>
              <a:ext uri="{FF2B5EF4-FFF2-40B4-BE49-F238E27FC236}">
                <a16:creationId xmlns:a16="http://schemas.microsoft.com/office/drawing/2014/main" id="{52509C22-9C3C-8A9B-BBF0-07C1CBA347B9}"/>
              </a:ext>
            </a:extLst>
          </p:cNvPr>
          <p:cNvSpPr>
            <a:spLocks noGrp="1"/>
          </p:cNvSpPr>
          <p:nvPr>
            <p:ph type="title"/>
          </p:nvPr>
        </p:nvSpPr>
        <p:spPr>
          <a:xfrm>
            <a:off x="838800" y="522000"/>
            <a:ext cx="5256000" cy="1168174"/>
          </a:xfrm>
        </p:spPr>
        <p:txBody>
          <a:bodyPr>
            <a:normAutofit/>
          </a:bodyPr>
          <a:lstStyle/>
          <a:p>
            <a:r>
              <a:rPr lang="en-CA" dirty="0"/>
              <a:t>Word Tips</a:t>
            </a:r>
          </a:p>
        </p:txBody>
      </p:sp>
      <p:sp>
        <p:nvSpPr>
          <p:cNvPr id="4" name="Content Placeholder 3">
            <a:extLst>
              <a:ext uri="{FF2B5EF4-FFF2-40B4-BE49-F238E27FC236}">
                <a16:creationId xmlns:a16="http://schemas.microsoft.com/office/drawing/2014/main" id="{53A9A33D-203C-448E-D5AD-B27DFE2DE39D}"/>
              </a:ext>
            </a:extLst>
          </p:cNvPr>
          <p:cNvSpPr>
            <a:spLocks noGrp="1"/>
          </p:cNvSpPr>
          <p:nvPr>
            <p:ph idx="1"/>
          </p:nvPr>
        </p:nvSpPr>
        <p:spPr>
          <a:xfrm>
            <a:off x="838200" y="1825625"/>
            <a:ext cx="4680000" cy="3510000"/>
          </a:xfrm>
        </p:spPr>
        <p:txBody>
          <a:bodyPr/>
          <a:lstStyle/>
          <a:p>
            <a:pPr>
              <a:spcBef>
                <a:spcPts val="600"/>
              </a:spcBef>
            </a:pPr>
            <a:r>
              <a:rPr lang="en-CA" dirty="0"/>
              <a:t>Font</a:t>
            </a:r>
          </a:p>
          <a:p>
            <a:pPr>
              <a:spcBef>
                <a:spcPts val="600"/>
              </a:spcBef>
            </a:pPr>
            <a:r>
              <a:rPr lang="en-CA" dirty="0"/>
              <a:t>Navigation Pane</a:t>
            </a:r>
          </a:p>
          <a:p>
            <a:pPr>
              <a:spcBef>
                <a:spcPts val="600"/>
              </a:spcBef>
            </a:pPr>
            <a:r>
              <a:rPr lang="en-CA" dirty="0"/>
              <a:t>Built in formats and headings</a:t>
            </a:r>
          </a:p>
          <a:p>
            <a:pPr>
              <a:spcBef>
                <a:spcPts val="600"/>
              </a:spcBef>
            </a:pPr>
            <a:r>
              <a:rPr lang="en-CA" dirty="0"/>
              <a:t>Italics</a:t>
            </a:r>
          </a:p>
          <a:p>
            <a:pPr>
              <a:spcBef>
                <a:spcPts val="600"/>
              </a:spcBef>
            </a:pPr>
            <a:r>
              <a:rPr lang="en-CA" dirty="0"/>
              <a:t>Text colour</a:t>
            </a:r>
          </a:p>
          <a:p>
            <a:pPr>
              <a:spcBef>
                <a:spcPts val="600"/>
              </a:spcBef>
            </a:pPr>
            <a:r>
              <a:rPr lang="en-CA" dirty="0"/>
              <a:t>Colour to differentiate</a:t>
            </a:r>
          </a:p>
        </p:txBody>
      </p:sp>
      <p:pic>
        <p:nvPicPr>
          <p:cNvPr id="5" name="Picture 4" descr="Font section of tool bar.">
            <a:extLst>
              <a:ext uri="{FF2B5EF4-FFF2-40B4-BE49-F238E27FC236}">
                <a16:creationId xmlns:a16="http://schemas.microsoft.com/office/drawing/2014/main" id="{91627FC2-EDA9-230C-DCC3-3FD47B7FBDFF}"/>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4942082" y="1544883"/>
            <a:ext cx="6548462" cy="2331110"/>
          </a:xfrm>
          <a:prstGeom prst="rect">
            <a:avLst/>
          </a:prstGeom>
        </p:spPr>
      </p:pic>
    </p:spTree>
    <p:extLst>
      <p:ext uri="{BB962C8B-B14F-4D97-AF65-F5344CB8AC3E}">
        <p14:creationId xmlns:p14="http://schemas.microsoft.com/office/powerpoint/2010/main" val="42038228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817786|-9193934|-8748374|-551354|-16777216|ESDC&quot;,&quot;Id&quot;:&quot;5f88a6343536353dc023847b&quot;,&quot;SmartGridHorizontal&quot;:0,&quot;LinkedExcelSources&quot;:{},&quot;LinkedProjectSources&quot;:{},&quot;FlowConfig&quot;:{&quot;Canvas&quot;:{&quot;Slide&quot;:-1,&quot;Width&quot;:0,&quot;Height&quot;:0},&quot;Timeline&quot;:{&quot;Actions&quot;:[]}},&quot;LinkedSlideMergeSources&quot;:{},&quot;LinkedSharePointSlideMergeSources&quot;:{}}"/>
  <p:tag name="ARTICULATE_SLIDE_COUNT" val="18"/>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NEW COLLEGE">
      <a:dk1>
        <a:sysClr val="windowText" lastClr="000000"/>
      </a:dk1>
      <a:lt1>
        <a:sysClr val="window" lastClr="FFFFFF"/>
      </a:lt1>
      <a:dk2>
        <a:srgbClr val="44546A"/>
      </a:dk2>
      <a:lt2>
        <a:srgbClr val="E7E6E6"/>
      </a:lt2>
      <a:accent1>
        <a:srgbClr val="051C37"/>
      </a:accent1>
      <a:accent2>
        <a:srgbClr val="0D5D7B"/>
      </a:accent2>
      <a:accent3>
        <a:srgbClr val="1F7D9B"/>
      </a:accent3>
      <a:accent4>
        <a:srgbClr val="69459C"/>
      </a:accent4>
      <a:accent5>
        <a:srgbClr val="CD1C6A"/>
      </a:accent5>
      <a:accent6>
        <a:srgbClr val="66666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G-TRG-Template-PPT-EN" id="{7E568751-66E9-40EC-8458-AB7BA8FDE2E3}" vid="{AC0EF1B2-E54C-4316-8A97-BF5A714F470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TaxCatchAll xmlns="f76aaf80-9812-406c-9dd3-ccb851cf3a75" xsi:nil="true"/>
    <Email_x005f_x0020_Date xmlns="f76aaf80-9812-406c-9dd3-ccb851cf3a75" xsi:nil="true"/>
    <Email_x005f_x0020_Attachments xmlns="f76aaf80-9812-406c-9dd3-ccb851cf3a75" xsi:nil="true"/>
    <EmailTo xmlns="http://schemas.microsoft.com/sharepoint/v3" xsi:nil="true"/>
    <DocumentSubject2_x002e_0 xmlns="e51bda43-9149-4df7-8480-d9cac87a3e9e">
      <Value>Information Management</Value>
    </DocumentSubject2_x002e_0>
    <EmailHeaders xmlns="http://schemas.microsoft.com/sharepoint/v4" xsi:nil="true"/>
    <Function xmlns="e51bda43-9149-4df7-8480-d9cac87a3e9e">
      <Value>Sample/Template</Value>
    </Function>
    <DocumentFunction2_x002e_0 xmlns="e51bda43-9149-4df7-8480-d9cac87a3e9e">Presentation</DocumentFunction2_x002e_0>
    <IconOverlay xmlns="http://schemas.microsoft.com/sharepoint/v4" xsi:nil="true"/>
    <Shortdescription xmlns="e51bda43-9149-4df7-8480-d9cac87a3e9e">Accessibility - basic PPT for LearnX presentation. See Betty Barna for further information.</Shortdescription>
    <EmailSender xmlns="http://schemas.microsoft.com/sharepoint/v3" xsi:nil="true"/>
    <EmailFrom xmlns="http://schemas.microsoft.com/sharepoint/v3" xsi:nil="true"/>
    <Email_x005f_x0020_From xmlns="f76aaf80-9812-406c-9dd3-ccb851cf3a75" xsi:nil="true"/>
    <EmailSubject xmlns="http://schemas.microsoft.com/sharepoint/v3" xsi:nil="true"/>
    <Email_x005f_x0020_To xmlns="f76aaf80-9812-406c-9dd3-ccb851cf3a75" xsi:nil="true"/>
    <Email_x005f_x0020_Subject xmlns="f76aaf80-9812-406c-9dd3-ccb851cf3a75" xsi:nil="true"/>
    <Email_x005f_x0020_Conversation_x005f_x0020_Topic xmlns="f76aaf80-9812-406c-9dd3-ccb851cf3a75" xsi:nil="true"/>
    <Program xmlns="e51bda43-9149-4df7-8480-d9cac87a3e9e" xsi:nil="true"/>
    <Email_x005f_x0020_CC xmlns="f76aaf80-9812-406c-9dd3-ccb851cf3a75" xsi:nil="true"/>
    <EmailCc xmlns="http://schemas.microsoft.com/sharepoint/v3" xsi:nil="true"/>
    <_dlc_DocId xmlns="6d1cca75-d78e-416d-b67c-e448fd9ea171">M7PTWWW7HSP3-1818160642-2485</_dlc_DocId>
    <_dlc_DocIdUrl xmlns="6d1cca75-d78e-416d-b67c-e448fd9ea171">
      <Url>https://014gc.sharepoint.com/sites/notdd-cdfon/_layouts/15/DocIdRedir.aspx?ID=M7PTWWW7HSP3-1818160642-2485</Url>
      <Description>M7PTWWW7HSP3-1818160642-2485</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B2ED2181079CA4FB232A601F2D8095B" ma:contentTypeVersion="50" ma:contentTypeDescription="Create a new document." ma:contentTypeScope="" ma:versionID="f32ef43e4f05a0d29c027e580e344f64">
  <xsd:schema xmlns:xsd="http://www.w3.org/2001/XMLSchema" xmlns:xs="http://www.w3.org/2001/XMLSchema" xmlns:p="http://schemas.microsoft.com/office/2006/metadata/properties" xmlns:ns1="http://schemas.microsoft.com/sharepoint/v3" xmlns:ns2="e51bda43-9149-4df7-8480-d9cac87a3e9e" xmlns:ns3="f76aaf80-9812-406c-9dd3-ccb851cf3a75" xmlns:ns4="http://schemas.microsoft.com/sharepoint/v4" xmlns:ns5="6d1cca75-d78e-416d-b67c-e448fd9ea171" targetNamespace="http://schemas.microsoft.com/office/2006/metadata/properties" ma:root="true" ma:fieldsID="17f38b18685d8641f0fb8ed9c794af95" ns1:_="" ns2:_="" ns3:_="" ns4:_="" ns5:_="">
    <xsd:import namespace="http://schemas.microsoft.com/sharepoint/v3"/>
    <xsd:import namespace="e51bda43-9149-4df7-8480-d9cac87a3e9e"/>
    <xsd:import namespace="f76aaf80-9812-406c-9dd3-ccb851cf3a75"/>
    <xsd:import namespace="http://schemas.microsoft.com/sharepoint/v4"/>
    <xsd:import namespace="6d1cca75-d78e-416d-b67c-e448fd9ea171"/>
    <xsd:element name="properties">
      <xsd:complexType>
        <xsd:sequence>
          <xsd:element name="documentManagement">
            <xsd:complexType>
              <xsd:all>
                <xsd:element ref="ns2:DocumentSubject2_x002e_0" minOccurs="0"/>
                <xsd:element ref="ns2:DocumentFunction2_x002e_0" minOccurs="0"/>
                <xsd:element ref="ns3:TaxCatchAll" minOccurs="0"/>
                <xsd:element ref="ns3:TaxCatchAllLabel" minOccurs="0"/>
                <xsd:element ref="ns1:EmailSender" minOccurs="0"/>
                <xsd:element ref="ns1:EmailTo" minOccurs="0"/>
                <xsd:element ref="ns1:EmailCc" minOccurs="0"/>
                <xsd:element ref="ns1:EmailFrom" minOccurs="0"/>
                <xsd:element ref="ns1:EmailSubject" minOccurs="0"/>
                <xsd:element ref="ns4:EmailHeaders" minOccurs="0"/>
                <xsd:element ref="ns4:IconOverlay" minOccurs="0"/>
                <xsd:element ref="ns2:MediaServiceMetadata" minOccurs="0"/>
                <xsd:element ref="ns2:MediaServiceFastMetadata" minOccurs="0"/>
                <xsd:element ref="ns2:MediaServiceAutoKeyPoints" minOccurs="0"/>
                <xsd:element ref="ns2:MediaServiceKeyPoints" minOccurs="0"/>
                <xsd:element ref="ns5:SharedWithUsers" minOccurs="0"/>
                <xsd:element ref="ns5:SharedWithDetails" minOccurs="0"/>
                <xsd:element ref="ns2:Shortdescription" minOccurs="0"/>
                <xsd:element ref="ns3:Email_x005f_x0020_To" minOccurs="0"/>
                <xsd:element ref="ns3:Email_x005f_x0020_From" minOccurs="0"/>
                <xsd:element ref="ns3:Email_x005f_x0020_Subject" minOccurs="0"/>
                <xsd:element ref="ns3:Email_x005f_x0020_Conversation_x005f_x0020_Topic" minOccurs="0"/>
                <xsd:element ref="ns3:Email_x005f_x0020_CC" minOccurs="0"/>
                <xsd:element ref="ns3:Email_x005f_x0020_Date" minOccurs="0"/>
                <xsd:element ref="ns3:Email_x005f_x0020_Attachments" minOccurs="0"/>
                <xsd:element ref="ns5:_dlc_DocId" minOccurs="0"/>
                <xsd:element ref="ns5:_dlc_DocIdUrl" minOccurs="0"/>
                <xsd:element ref="ns5:_dlc_DocIdPersistId"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element ref="ns2:Program" minOccurs="0"/>
                <xsd:element ref="ns2:Fun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10" nillable="true" ma:displayName="E-Mail Sender" ma:hidden="true" ma:internalName="EmailSender" ma:readOnly="false">
      <xsd:simpleType>
        <xsd:restriction base="dms:Note"/>
      </xsd:simpleType>
    </xsd:element>
    <xsd:element name="EmailTo" ma:index="11" nillable="true" ma:displayName="E-Mail To" ma:hidden="true" ma:internalName="EmailTo" ma:readOnly="false">
      <xsd:simpleType>
        <xsd:restriction base="dms:Note"/>
      </xsd:simpleType>
    </xsd:element>
    <xsd:element name="EmailCc" ma:index="12" nillable="true" ma:displayName="E-Mail Cc" ma:hidden="true" ma:internalName="EmailCc" ma:readOnly="false">
      <xsd:simpleType>
        <xsd:restriction base="dms:Note"/>
      </xsd:simpleType>
    </xsd:element>
    <xsd:element name="EmailFrom" ma:index="13" nillable="true" ma:displayName="E-Mail From" ma:hidden="true" ma:internalName="EmailFrom" ma:readOnly="false">
      <xsd:simpleType>
        <xsd:restriction base="dms:Text"/>
      </xsd:simpleType>
    </xsd:element>
    <xsd:element name="EmailSubject" ma:index="14" nillable="true" ma:displayName="E-Mail Subject" ma:hidden="true" ma:internalName="EmailSubjec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1bda43-9149-4df7-8480-d9cac87a3e9e" elementFormDefault="qualified">
    <xsd:import namespace="http://schemas.microsoft.com/office/2006/documentManagement/types"/>
    <xsd:import namespace="http://schemas.microsoft.com/office/infopath/2007/PartnerControls"/>
    <xsd:element name="DocumentSubject2_x002e_0" ma:index="1" nillable="true" ma:displayName="Document Subject" ma:format="Dropdown" ma:internalName="DocumentSubject2_x002e_0">
      <xsd:complexType>
        <xsd:complexContent>
          <xsd:extension base="dms:MultiChoice">
            <xsd:sequence>
              <xsd:element name="Value" maxOccurs="unbounded" minOccurs="0" nillable="true">
                <xsd:simpleType>
                  <xsd:restriction base="dms:Choice">
                    <xsd:enumeration value="Accessibility"/>
                    <xsd:enumeration value="CCT"/>
                    <xsd:enumeration value="Common"/>
                    <xsd:enumeration value="Communicating with Clients"/>
                    <xsd:enumeration value="CPP"/>
                    <xsd:enumeration value="CPPe"/>
                    <xsd:enumeration value="DSB"/>
                    <xsd:enumeration value="eTool"/>
                    <xsd:enumeration value="Financial Management"/>
                    <xsd:enumeration value="Fundamentals"/>
                    <xsd:enumeration value="Human Resources Management"/>
                    <xsd:enumeration value="Imaging"/>
                    <xsd:enumeration value="Information Management"/>
                    <xsd:enumeration value="iService"/>
                    <xsd:enumeration value="Medical Adjudication"/>
                    <xsd:enumeration value="NTP"/>
                    <xsd:enumeration value="NTP-R"/>
                    <xsd:enumeration value="OAS"/>
                    <xsd:enumeration value="OAS/CPP SIS"/>
                    <xsd:enumeration value="SABA"/>
                    <xsd:enumeration value="SST"/>
                    <xsd:enumeration value="Standard"/>
                    <xsd:enumeration value="Strategic Oversight"/>
                    <xsd:enumeration value="Systems and Worktools"/>
                    <xsd:enumeration value="Systems Scenarios"/>
                    <xsd:enumeration value="Training Database"/>
                  </xsd:restriction>
                </xsd:simpleType>
              </xsd:element>
            </xsd:sequence>
          </xsd:extension>
        </xsd:complexContent>
      </xsd:complexType>
    </xsd:element>
    <xsd:element name="DocumentFunction2_x002e_0" ma:index="3" nillable="true" ma:displayName="Document Function" ma:format="Dropdown" ma:internalName="DocumentFunction2_x002e_0" ma:readOnly="false">
      <xsd:simpleType>
        <xsd:restriction base="dms:Choice">
          <xsd:enumeration value="Analysis"/>
          <xsd:enumeration value="Catalogue"/>
          <xsd:enumeration value="Communications"/>
          <xsd:enumeration value="Contract"/>
          <xsd:enumeration value="Course Design Plan"/>
          <xsd:enumeration value="Curriculum"/>
          <xsd:enumeration value="Feedback"/>
          <xsd:enumeration value="Financial/Costing"/>
          <xsd:enumeration value="Instructional Design Tool"/>
          <xsd:enumeration value="Learning Solution Plan"/>
          <xsd:enumeration value="MED Work Request"/>
          <xsd:enumeration value="Mock-Up"/>
          <xsd:enumeration value="Presentation"/>
          <xsd:enumeration value="Project Management"/>
          <xsd:enumeration value="Report"/>
          <xsd:enumeration value="Resource"/>
          <xsd:enumeration value="Storyboard"/>
          <xsd:enumeration value="Task Authority/Statement of Work"/>
          <xsd:enumeration value="Training Strategy"/>
          <xsd:enumeration value="Training Tool"/>
          <xsd:enumeration value="Treasury Board Submission"/>
          <xsd:enumeration value="Virtual Delivery"/>
          <xsd:enumeration value="Workplan"/>
        </xsd:restriction>
      </xsd:simpleType>
    </xsd:element>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hidden="true" ma:internalName="MediaServiceKeyPoints" ma:readOnly="true">
      <xsd:simpleType>
        <xsd:restriction base="dms:Note"/>
      </xsd:simpleType>
    </xsd:element>
    <xsd:element name="Shortdescription" ma:index="25" nillable="true" ma:displayName="Short description" ma:format="Dropdown" ma:internalName="Shortdescription">
      <xsd:simpleType>
        <xsd:restriction base="dms:Note">
          <xsd:maxLength value="255"/>
        </xsd:restriction>
      </xsd:simpleType>
    </xsd:element>
    <xsd:element name="MediaServiceDateTaken" ma:index="36" nillable="true" ma:displayName="MediaServiceDateTaken" ma:hidden="true" ma:indexed="true" ma:internalName="MediaServiceDateTaken" ma:readOnly="true">
      <xsd:simpleType>
        <xsd:restriction base="dms:Text"/>
      </xsd:simpleType>
    </xsd:element>
    <xsd:element name="MediaLengthInSeconds" ma:index="37" nillable="true" ma:displayName="MediaLengthInSeconds" ma:hidden="true" ma:internalName="MediaLengthInSeconds" ma:readOnly="true">
      <xsd:simpleType>
        <xsd:restriction base="dms:Unknown"/>
      </xsd:simpleType>
    </xsd:element>
    <xsd:element name="MediaServiceObjectDetectorVersions" ma:index="38" nillable="true" ma:displayName="MediaServiceObjectDetectorVersions" ma:hidden="true" ma:indexed="true" ma:internalName="MediaServiceObjectDetectorVersions" ma:readOnly="true">
      <xsd:simpleType>
        <xsd:restriction base="dms:Text"/>
      </xsd:simpleType>
    </xsd:element>
    <xsd:element name="MediaServiceGenerationTime" ma:index="39" nillable="true" ma:displayName="MediaServiceGenerationTime" ma:hidden="true" ma:internalName="MediaServiceGenerationTime" ma:readOnly="true">
      <xsd:simpleType>
        <xsd:restriction base="dms:Text"/>
      </xsd:simpleType>
    </xsd:element>
    <xsd:element name="MediaServiceEventHashCode" ma:index="40" nillable="true" ma:displayName="MediaServiceEventHashCode" ma:hidden="true" ma:internalName="MediaServiceEventHashCode" ma:readOnly="true">
      <xsd:simpleType>
        <xsd:restriction base="dms:Text"/>
      </xsd:simpleType>
    </xsd:element>
    <xsd:element name="Program" ma:index="41" nillable="true" ma:displayName="Program" ma:description="Business Line or program" ma:format="Dropdown" ma:internalName="Program">
      <xsd:complexType>
        <xsd:complexContent>
          <xsd:extension base="dms:MultiChoice">
            <xsd:sequence>
              <xsd:element name="Value" maxOccurs="unbounded" minOccurs="0" nillable="true">
                <xsd:simpleType>
                  <xsd:restriction base="dms:Choice">
                    <xsd:enumeration value="BDM"/>
                    <xsd:enumeration value="Common"/>
                    <xsd:enumeration value="CPP"/>
                    <xsd:enumeration value="CPPD"/>
                    <xsd:enumeration value="CPPe"/>
                    <xsd:enumeration value="Division"/>
                    <xsd:enumeration value="LPSM"/>
                    <xsd:enumeration value="MA"/>
                    <xsd:enumeration value="OAS"/>
                    <xsd:enumeration value="Systems"/>
                  </xsd:restriction>
                </xsd:simpleType>
              </xsd:element>
            </xsd:sequence>
          </xsd:extension>
        </xsd:complexContent>
      </xsd:complexType>
    </xsd:element>
    <xsd:element name="Function" ma:index="42" nillable="true" ma:displayName="Function" ma:description="The purpose of the document" ma:format="Dropdown" ma:internalName="Function">
      <xsd:complexType>
        <xsd:complexContent>
          <xsd:extension base="dms:MultiChoice">
            <xsd:sequence>
              <xsd:element name="Value" maxOccurs="unbounded" minOccurs="0" nillable="true">
                <xsd:simpleType>
                  <xsd:restriction base="dms:Choice">
                    <xsd:enumeration value="Accessibility"/>
                    <xsd:enumeration value="Admin/Human Resources"/>
                    <xsd:enumeration value="Analysis"/>
                    <xsd:enumeration value="Blueprint/Learning Solution Plan"/>
                    <xsd:enumeration value="Communications"/>
                    <xsd:enumeration value="Contract"/>
                    <xsd:enumeration value="Costing/Financial"/>
                    <xsd:enumeration value="Deep Dive"/>
                    <xsd:enumeration value="Delivery Tool/Instructional Design"/>
                    <xsd:enumeration value="Evaluation/Feedback"/>
                    <xsd:enumeration value="Information Management"/>
                    <xsd:enumeration value="Inventory/Roadmap"/>
                    <xsd:enumeration value="iService"/>
                    <xsd:enumeration value="Project Management/Workplan"/>
                    <xsd:enumeration value="Report"/>
                    <xsd:enumeration value="Resource"/>
                    <xsd:enumeration value="Sample/Template"/>
                    <xsd:enumeration value="Statement of Work/Task Authority"/>
                    <xsd:enumeration value="Treasury Board Submission"/>
                  </xsd:restriction>
                </xsd:simpleType>
              </xsd:element>
            </xsd:sequence>
          </xsd:extension>
        </xsd:complexContent>
      </xsd:complexType>
    </xsd:element>
    <xsd:element name="MediaServiceSearchProperties" ma:index="4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76aaf80-9812-406c-9dd3-ccb851cf3a75"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b27947ff-f931-4b5b-bb0c-27d12ac7f2b8}" ma:internalName="TaxCatchAll" ma:showField="CatchAllData" ma:web="6d1cca75-d78e-416d-b67c-e448fd9ea171">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b27947ff-f931-4b5b-bb0c-27d12ac7f2b8}" ma:internalName="TaxCatchAllLabel" ma:readOnly="true" ma:showField="CatchAllDataLabel" ma:web="6d1cca75-d78e-416d-b67c-e448fd9ea171">
      <xsd:complexType>
        <xsd:complexContent>
          <xsd:extension base="dms:MultiChoiceLookup">
            <xsd:sequence>
              <xsd:element name="Value" type="dms:Lookup" maxOccurs="unbounded" minOccurs="0" nillable="true"/>
            </xsd:sequence>
          </xsd:extension>
        </xsd:complexContent>
      </xsd:complexType>
    </xsd:element>
    <xsd:element name="Email_x005f_x0020_To" ma:index="26" nillable="true" ma:displayName="Email To" ma:description="Email To" ma:hidden="true" ma:internalName="Email_x0020_To" ma:readOnly="false">
      <xsd:simpleType>
        <xsd:restriction base="dms:Text">
          <xsd:maxLength value="255"/>
        </xsd:restriction>
      </xsd:simpleType>
    </xsd:element>
    <xsd:element name="Email_x005f_x0020_From" ma:index="27" nillable="true" ma:displayName="Email From" ma:description="Email From" ma:hidden="true" ma:internalName="Email_x0020_From" ma:readOnly="false">
      <xsd:simpleType>
        <xsd:restriction base="dms:Text">
          <xsd:maxLength value="255"/>
        </xsd:restriction>
      </xsd:simpleType>
    </xsd:element>
    <xsd:element name="Email_x005f_x0020_Subject" ma:index="28" nillable="true" ma:displayName="Email Subject" ma:description="Email Subject" ma:hidden="true" ma:internalName="Email_x0020_Subject" ma:readOnly="false">
      <xsd:simpleType>
        <xsd:restriction base="dms:Text">
          <xsd:maxLength value="255"/>
        </xsd:restriction>
      </xsd:simpleType>
    </xsd:element>
    <xsd:element name="Email_x005f_x0020_Conversation_x005f_x0020_Topic" ma:index="29" nillable="true" ma:displayName="Email Conversation Topic" ma:description="Email Conversation Topic" ma:hidden="true" ma:internalName="Email_x0020_Conversation_x0020_Topic" ma:readOnly="false">
      <xsd:simpleType>
        <xsd:restriction base="dms:Text">
          <xsd:maxLength value="255"/>
        </xsd:restriction>
      </xsd:simpleType>
    </xsd:element>
    <xsd:element name="Email_x005f_x0020_CC" ma:index="30" nillable="true" ma:displayName="Email CC" ma:description="Email CC" ma:hidden="true" ma:internalName="Email_x0020_CC" ma:readOnly="false">
      <xsd:simpleType>
        <xsd:restriction base="dms:Text">
          <xsd:maxLength value="255"/>
        </xsd:restriction>
      </xsd:simpleType>
    </xsd:element>
    <xsd:element name="Email_x005f_x0020_Date" ma:index="31" nillable="true" ma:displayName="Email Date" ma:description="Email Date" ma:format="DateOnly" ma:hidden="true" ma:internalName="Email_x0020_Date" ma:readOnly="false">
      <xsd:simpleType>
        <xsd:restriction base="dms:DateTime"/>
      </xsd:simpleType>
    </xsd:element>
    <xsd:element name="Email_x005f_x0020_Attachments" ma:index="32" nillable="true" ma:displayName="Email Attachments" ma:description="Email Attachments" ma:hidden="true" ma:internalName="Email_x0020_Attachment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EmailHeaders" ma:index="15" nillable="true" ma:displayName="E-Mail Headers" ma:hidden="true" ma:internalName="EmailHeaders" ma:readOnly="false">
      <xsd:simpleType>
        <xsd:restriction base="dms:Note"/>
      </xsd:simpleType>
    </xsd:element>
    <xsd:element name="IconOverlay" ma:index="16" nillable="true" ma:displayName="IconOverlay" ma:hidden="true" ma:internalName="IconOverlay"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1cca75-d78e-416d-b67c-e448fd9ea171" elementFormDefault="qualified">
    <xsd:import namespace="http://schemas.microsoft.com/office/2006/documentManagement/types"/>
    <xsd:import namespace="http://schemas.microsoft.com/office/infopath/2007/PartnerControls"/>
    <xsd:element name="SharedWithUsers" ma:index="21"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hidden="true" ma:internalName="SharedWithDetails" ma:readOnly="true">
      <xsd:simpleType>
        <xsd:restriction base="dms:Note"/>
      </xsd:simpleType>
    </xsd:element>
    <xsd:element name="_dlc_DocId" ma:index="33" nillable="true" ma:displayName="Document ID Value" ma:description="The value of the document ID assigned to this item." ma:indexed="true" ma:internalName="_dlc_DocId" ma:readOnly="true">
      <xsd:simpleType>
        <xsd:restriction base="dms:Text"/>
      </xsd:simpleType>
    </xsd:element>
    <xsd:element name="_dlc_DocIdUrl" ma:index="3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5"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C0B5A2-BE7E-48AB-974C-24E0C22E2C62}">
  <ds:schemaRefs>
    <ds:schemaRef ds:uri="http://schemas.microsoft.com/sharepoint/events"/>
  </ds:schemaRefs>
</ds:datastoreItem>
</file>

<file path=customXml/itemProps2.xml><?xml version="1.0" encoding="utf-8"?>
<ds:datastoreItem xmlns:ds="http://schemas.openxmlformats.org/officeDocument/2006/customXml" ds:itemID="{9FCA2CF4-0560-4841-9FF6-7419BB64EA53}">
  <ds:schemaRefs>
    <ds:schemaRef ds:uri="http://schemas.microsoft.com/office/2006/documentManagement/types"/>
    <ds:schemaRef ds:uri="http://www.w3.org/XML/1998/namespace"/>
    <ds:schemaRef ds:uri="http://schemas.microsoft.com/office/2006/metadata/properties"/>
    <ds:schemaRef ds:uri="http://schemas.microsoft.com/sharepoint/v3"/>
    <ds:schemaRef ds:uri="6d1cca75-d78e-416d-b67c-e448fd9ea171"/>
    <ds:schemaRef ds:uri="http://schemas.microsoft.com/office/infopath/2007/PartnerControls"/>
    <ds:schemaRef ds:uri="e51bda43-9149-4df7-8480-d9cac87a3e9e"/>
    <ds:schemaRef ds:uri="http://purl.org/dc/elements/1.1/"/>
    <ds:schemaRef ds:uri="http://schemas.openxmlformats.org/package/2006/metadata/core-properties"/>
    <ds:schemaRef ds:uri="http://purl.org/dc/terms/"/>
    <ds:schemaRef ds:uri="http://schemas.microsoft.com/sharepoint/v4"/>
    <ds:schemaRef ds:uri="f76aaf80-9812-406c-9dd3-ccb851cf3a75"/>
    <ds:schemaRef ds:uri="http://purl.org/dc/dcmitype/"/>
  </ds:schemaRefs>
</ds:datastoreItem>
</file>

<file path=customXml/itemProps3.xml><?xml version="1.0" encoding="utf-8"?>
<ds:datastoreItem xmlns:ds="http://schemas.openxmlformats.org/officeDocument/2006/customXml" ds:itemID="{FB7C09E8-BDE2-40EF-BA24-8BBFD43E87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51bda43-9149-4df7-8480-d9cac87a3e9e"/>
    <ds:schemaRef ds:uri="f76aaf80-9812-406c-9dd3-ccb851cf3a75"/>
    <ds:schemaRef ds:uri="http://schemas.microsoft.com/sharepoint/v4"/>
    <ds:schemaRef ds:uri="6d1cca75-d78e-416d-b67c-e448fd9ea1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D3AF5CA-E3C7-4460-ACFB-CD6B4793BB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CLG-TRG-Template-PPT-EN</Template>
  <TotalTime>2678</TotalTime>
  <Words>2976</Words>
  <Application>Microsoft Office PowerPoint</Application>
  <PresentationFormat>Widescreen</PresentationFormat>
  <Paragraphs>324</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Roboto</vt:lpstr>
      <vt:lpstr>Office Theme</vt:lpstr>
      <vt:lpstr>Accessible and Inclusive Design </vt:lpstr>
      <vt:lpstr>Why should we make our documents accessible?</vt:lpstr>
      <vt:lpstr>Is it possible to make documents completely accessible?</vt:lpstr>
      <vt:lpstr>Plain Language – Short and Simple</vt:lpstr>
      <vt:lpstr>Plain Language – Practice</vt:lpstr>
      <vt:lpstr>Accessibility Help in MS Office – Word</vt:lpstr>
      <vt:lpstr>Accessibility Help in MS Office – Word/PowerPoint</vt:lpstr>
      <vt:lpstr>Assistive Technologies</vt:lpstr>
      <vt:lpstr>Word Tips</vt:lpstr>
      <vt:lpstr>Links</vt:lpstr>
      <vt:lpstr>PowerPoint Tips</vt:lpstr>
      <vt:lpstr>PowerPoint Tips Reading Order</vt:lpstr>
      <vt:lpstr>Images and Alt Text</vt:lpstr>
      <vt:lpstr>Slide Design and Replacing Images</vt:lpstr>
      <vt:lpstr>Colour Contrast Analyzer </vt:lpstr>
      <vt:lpstr>Analyzer Result</vt:lpstr>
      <vt:lpstr>Tables</vt:lpstr>
      <vt:lpstr>Let’s 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Accessible and Inclusive Design - Where Do You Start?</dc:title>
  <dc:creator>Barna, Betty B [NC]</dc:creator>
  <cp:lastModifiedBy>David Gibson</cp:lastModifiedBy>
  <cp:revision>5</cp:revision>
  <dcterms:created xsi:type="dcterms:W3CDTF">2023-11-08T12:36:44Z</dcterms:created>
  <dcterms:modified xsi:type="dcterms:W3CDTF">2024-02-26T14:31:37Z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0x0101005B2ED2181079CA4FB232A601F2D8095B</vt:lpwstr>
  </property>
  <property fmtid="{D5CDD505-2E9C-101B-9397-08002B2CF9AE}" pid="3" name="Asset Type">
    <vt:lpwstr>Template</vt:lpwstr>
  </property>
  <property fmtid="{D5CDD505-2E9C-101B-9397-08002B2CF9AE}" pid="4" name="Order">
    <vt:r8>23900</vt:r8>
  </property>
  <property fmtid="{D5CDD505-2E9C-101B-9397-08002B2CF9AE}" pid="5" name="MediaServiceImageTags">
    <vt:lpwstr/>
  </property>
  <property fmtid="{D5CDD505-2E9C-101B-9397-08002B2CF9AE}" pid="6" name="_dlc_DocIdItemGuid">
    <vt:lpwstr>862589d9-5a52-4f06-8385-594b4afb22d6</vt:lpwstr>
  </property>
  <property fmtid="{D5CDD505-2E9C-101B-9397-08002B2CF9AE}" pid="7" name="ArticulateGUID">
    <vt:lpwstr>59C1AB08-AA2C-4945-B3E1-A509C4A92354</vt:lpwstr>
  </property>
  <property fmtid="{D5CDD505-2E9C-101B-9397-08002B2CF9AE}" pid="8" name="ArticulatePath">
    <vt:lpwstr>AccessibilityBasics</vt:lpwstr>
  </property>
</Properties>
</file>