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BE"/>
    <a:srgbClr val="74AA9C"/>
    <a:srgbClr val="FFFFFF"/>
    <a:srgbClr val="99FFCC"/>
    <a:srgbClr val="E7E6E6"/>
    <a:srgbClr val="31AEDE"/>
    <a:srgbClr val="2E96C5"/>
    <a:srgbClr val="CCD8F2"/>
    <a:srgbClr val="B85F05"/>
    <a:srgbClr val="65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9E1AE8-D4F7-495D-BE63-1F59520186BB}" v="132" dt="2024-02-13T08:00:24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5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A89E1AE8-D4F7-495D-BE63-1F59520186BB}"/>
    <pc:docChg chg="undo redo custSel addSld delSld modSld modMainMaster replTag delTag">
      <pc:chgData name="David Gibson" userId="84f16409-35aa-496c-9d5b-c573bc27627a" providerId="ADAL" clId="{A89E1AE8-D4F7-495D-BE63-1F59520186BB}" dt="2024-02-13T08:00:42.386" v="778"/>
      <pc:docMkLst>
        <pc:docMk/>
      </pc:docMkLst>
      <pc:sldChg chg="new replTag">
        <pc:chgData name="David Gibson" userId="84f16409-35aa-496c-9d5b-c573bc27627a" providerId="ADAL" clId="{A89E1AE8-D4F7-495D-BE63-1F59520186BB}" dt="2024-02-13T08:00:42.386" v="776"/>
        <pc:sldMkLst>
          <pc:docMk/>
          <pc:sldMk cId="1896421255" sldId="256"/>
        </pc:sldMkLst>
      </pc:sldChg>
      <pc:sldChg chg="delSp new del mod replTag delTag">
        <pc:chgData name="David Gibson" userId="84f16409-35aa-496c-9d5b-c573bc27627a" providerId="ADAL" clId="{A89E1AE8-D4F7-495D-BE63-1F59520186BB}" dt="2024-02-13T07:45:15.610" v="471" actId="47"/>
        <pc:sldMkLst>
          <pc:docMk/>
          <pc:sldMk cId="2468917795" sldId="256"/>
        </pc:sldMkLst>
        <pc:spChg chg="del">
          <ac:chgData name="David Gibson" userId="84f16409-35aa-496c-9d5b-c573bc27627a" providerId="ADAL" clId="{A89E1AE8-D4F7-495D-BE63-1F59520186BB}" dt="2024-02-12T17:41:42.983" v="459" actId="478"/>
          <ac:spMkLst>
            <pc:docMk/>
            <pc:sldMk cId="2468917795" sldId="256"/>
            <ac:spMk id="2" creationId="{4F8207E5-5B7F-168C-C911-B13651C375FE}"/>
          </ac:spMkLst>
        </pc:spChg>
        <pc:spChg chg="del">
          <ac:chgData name="David Gibson" userId="84f16409-35aa-496c-9d5b-c573bc27627a" providerId="ADAL" clId="{A89E1AE8-D4F7-495D-BE63-1F59520186BB}" dt="2024-02-12T17:41:40.589" v="458" actId="478"/>
          <ac:spMkLst>
            <pc:docMk/>
            <pc:sldMk cId="2468917795" sldId="256"/>
            <ac:spMk id="3" creationId="{28EA4232-1309-BF9D-B9FD-FDF5CBD77651}"/>
          </ac:spMkLst>
        </pc:spChg>
      </pc:sldChg>
      <pc:sldChg chg="addSp delSp modSp del mod replTag delTag">
        <pc:chgData name="David Gibson" userId="84f16409-35aa-496c-9d5b-c573bc27627a" providerId="ADAL" clId="{A89E1AE8-D4F7-495D-BE63-1F59520186BB}" dt="2024-02-12T16:01:38.727" v="13" actId="47"/>
        <pc:sldMkLst>
          <pc:docMk/>
          <pc:sldMk cId="3575827429" sldId="256"/>
        </pc:sldMkLst>
        <pc:picChg chg="add del mod modCrop">
          <ac:chgData name="David Gibson" userId="84f16409-35aa-496c-9d5b-c573bc27627a" providerId="ADAL" clId="{A89E1AE8-D4F7-495D-BE63-1F59520186BB}" dt="2024-02-12T16:01:14.081" v="5" actId="478"/>
          <ac:picMkLst>
            <pc:docMk/>
            <pc:sldMk cId="3575827429" sldId="256"/>
            <ac:picMk id="6" creationId="{2121A0EA-860A-919A-E448-7B6BFCB89A8F}"/>
          </ac:picMkLst>
        </pc:picChg>
        <pc:picChg chg="add del mod">
          <ac:chgData name="David Gibson" userId="84f16409-35aa-496c-9d5b-c573bc27627a" providerId="ADAL" clId="{A89E1AE8-D4F7-495D-BE63-1F59520186BB}" dt="2024-02-12T16:01:37.877" v="10" actId="478"/>
          <ac:picMkLst>
            <pc:docMk/>
            <pc:sldMk cId="3575827429" sldId="256"/>
            <ac:picMk id="7" creationId="{5D2B5491-61F5-1342-6522-14BAA3F23038}"/>
          </ac:picMkLst>
        </pc:picChg>
      </pc:sldChg>
      <pc:sldMasterChg chg="addSp delSp modSp mod replTag delTag addSldLayout delSldLayout modSldLayout">
        <pc:chgData name="David Gibson" userId="84f16409-35aa-496c-9d5b-c573bc27627a" providerId="ADAL" clId="{A89E1AE8-D4F7-495D-BE63-1F59520186BB}" dt="2024-02-13T08:00:24.101" v="774" actId="20577"/>
        <pc:sldMasterMkLst>
          <pc:docMk/>
          <pc:sldMasterMk cId="3726882824" sldId="2147483648"/>
        </pc:sldMasterMkLst>
        <pc:spChg chg="add mod">
          <ac:chgData name="David Gibson" userId="84f16409-35aa-496c-9d5b-c573bc27627a" providerId="ADAL" clId="{A89E1AE8-D4F7-495D-BE63-1F59520186BB}" dt="2024-02-13T07:58:20.490" v="717" actId="555"/>
          <ac:spMkLst>
            <pc:docMk/>
            <pc:sldMasterMk cId="3726882824" sldId="2147483648"/>
            <ac:spMk id="2" creationId="{04E62B4C-1E35-A805-753F-DD1768C75A0E}"/>
          </ac:spMkLst>
        </pc:spChg>
        <pc:spChg chg="add mod">
          <ac:chgData name="David Gibson" userId="84f16409-35aa-496c-9d5b-c573bc27627a" providerId="ADAL" clId="{A89E1AE8-D4F7-495D-BE63-1F59520186BB}" dt="2024-02-13T07:58:30.202" v="718" actId="555"/>
          <ac:spMkLst>
            <pc:docMk/>
            <pc:sldMasterMk cId="3726882824" sldId="2147483648"/>
            <ac:spMk id="3" creationId="{50459B6F-DA13-5F4F-887F-C332E0371BA0}"/>
          </ac:spMkLst>
        </pc:spChg>
        <pc:spChg chg="del">
          <ac:chgData name="David Gibson" userId="84f16409-35aa-496c-9d5b-c573bc27627a" providerId="ADAL" clId="{A89E1AE8-D4F7-495D-BE63-1F59520186BB}" dt="2024-02-12T16:03:18.585" v="36" actId="478"/>
          <ac:spMkLst>
            <pc:docMk/>
            <pc:sldMasterMk cId="3726882824" sldId="2147483648"/>
            <ac:spMk id="4" creationId="{D95B1918-1EEA-BB80-95C7-B460D435DF3D}"/>
          </ac:spMkLst>
        </pc:spChg>
        <pc:spChg chg="del">
          <ac:chgData name="David Gibson" userId="84f16409-35aa-496c-9d5b-c573bc27627a" providerId="ADAL" clId="{A89E1AE8-D4F7-495D-BE63-1F59520186BB}" dt="2024-02-12T16:03:23.227" v="38" actId="478"/>
          <ac:spMkLst>
            <pc:docMk/>
            <pc:sldMasterMk cId="3726882824" sldId="2147483648"/>
            <ac:spMk id="6" creationId="{2BC97EE3-2F48-660B-CF25-241A74DD82AE}"/>
          </ac:spMkLst>
        </pc:spChg>
        <pc:spChg chg="add mod">
          <ac:chgData name="David Gibson" userId="84f16409-35aa-496c-9d5b-c573bc27627a" providerId="ADAL" clId="{A89E1AE8-D4F7-495D-BE63-1F59520186BB}" dt="2024-02-12T17:06:03.170" v="171" actId="552"/>
          <ac:spMkLst>
            <pc:docMk/>
            <pc:sldMasterMk cId="3726882824" sldId="2147483648"/>
            <ac:spMk id="7" creationId="{C956F97E-A86C-151A-6C86-AF0AC381F4DF}"/>
          </ac:spMkLst>
        </pc:spChg>
        <pc:spChg chg="mod">
          <ac:chgData name="David Gibson" userId="84f16409-35aa-496c-9d5b-c573bc27627a" providerId="ADAL" clId="{A89E1AE8-D4F7-495D-BE63-1F59520186BB}" dt="2024-02-12T17:28:21.828" v="264" actId="1076"/>
          <ac:spMkLst>
            <pc:docMk/>
            <pc:sldMasterMk cId="3726882824" sldId="2147483648"/>
            <ac:spMk id="8" creationId="{05CAF53C-CDCF-3E47-CD48-C5FE4C580729}"/>
          </ac:spMkLst>
        </pc:spChg>
        <pc:spChg chg="add mod">
          <ac:chgData name="David Gibson" userId="84f16409-35aa-496c-9d5b-c573bc27627a" providerId="ADAL" clId="{A89E1AE8-D4F7-495D-BE63-1F59520186BB}" dt="2024-02-13T07:48:01.205" v="521" actId="554"/>
          <ac:spMkLst>
            <pc:docMk/>
            <pc:sldMasterMk cId="3726882824" sldId="2147483648"/>
            <ac:spMk id="9" creationId="{8A0486ED-CC0C-0422-6D8B-B0242D8DD28F}"/>
          </ac:spMkLst>
        </pc:spChg>
        <pc:spChg chg="add mod">
          <ac:chgData name="David Gibson" userId="84f16409-35aa-496c-9d5b-c573bc27627a" providerId="ADAL" clId="{A89E1AE8-D4F7-495D-BE63-1F59520186BB}" dt="2024-02-13T07:58:20.490" v="717" actId="555"/>
          <ac:spMkLst>
            <pc:docMk/>
            <pc:sldMasterMk cId="3726882824" sldId="2147483648"/>
            <ac:spMk id="10" creationId="{6C9514EC-6AB2-462A-CF0F-5ADA76E577F1}"/>
          </ac:spMkLst>
        </pc:spChg>
        <pc:spChg chg="add del mod">
          <ac:chgData name="David Gibson" userId="84f16409-35aa-496c-9d5b-c573bc27627a" providerId="ADAL" clId="{A89E1AE8-D4F7-495D-BE63-1F59520186BB}" dt="2024-02-12T17:08:18.311" v="203" actId="478"/>
          <ac:spMkLst>
            <pc:docMk/>
            <pc:sldMasterMk cId="3726882824" sldId="2147483648"/>
            <ac:spMk id="12" creationId="{7DE8545D-4B38-2CA2-0A32-81C6DB90932C}"/>
          </ac:spMkLst>
        </pc:spChg>
        <pc:spChg chg="add mod">
          <ac:chgData name="David Gibson" userId="84f16409-35aa-496c-9d5b-c573bc27627a" providerId="ADAL" clId="{A89E1AE8-D4F7-495D-BE63-1F59520186BB}" dt="2024-02-13T07:54:32.906" v="560" actId="20577"/>
          <ac:spMkLst>
            <pc:docMk/>
            <pc:sldMasterMk cId="3726882824" sldId="2147483648"/>
            <ac:spMk id="15" creationId="{4BD2D38B-D3B7-DD42-40B6-9CF681E678C5}"/>
          </ac:spMkLst>
        </pc:spChg>
        <pc:spChg chg="del">
          <ac:chgData name="David Gibson" userId="84f16409-35aa-496c-9d5b-c573bc27627a" providerId="ADAL" clId="{A89E1AE8-D4F7-495D-BE63-1F59520186BB}" dt="2024-02-12T16:03:24.047" v="39" actId="478"/>
          <ac:spMkLst>
            <pc:docMk/>
            <pc:sldMasterMk cId="3726882824" sldId="2147483648"/>
            <ac:spMk id="16" creationId="{E91F5E25-1F8F-7B4C-85C3-6B40E5D72138}"/>
          </ac:spMkLst>
        </pc:spChg>
        <pc:spChg chg="add mod">
          <ac:chgData name="David Gibson" userId="84f16409-35aa-496c-9d5b-c573bc27627a" providerId="ADAL" clId="{A89E1AE8-D4F7-495D-BE63-1F59520186BB}" dt="2024-02-13T07:56:44.734" v="621" actId="14100"/>
          <ac:spMkLst>
            <pc:docMk/>
            <pc:sldMasterMk cId="3726882824" sldId="2147483648"/>
            <ac:spMk id="17" creationId="{101EF2BF-DD7D-2FB6-7E9F-1C308EFCE768}"/>
          </ac:spMkLst>
        </pc:spChg>
        <pc:spChg chg="add mod">
          <ac:chgData name="David Gibson" userId="84f16409-35aa-496c-9d5b-c573bc27627a" providerId="ADAL" clId="{A89E1AE8-D4F7-495D-BE63-1F59520186BB}" dt="2024-02-12T17:08:03.217" v="183"/>
          <ac:spMkLst>
            <pc:docMk/>
            <pc:sldMasterMk cId="3726882824" sldId="2147483648"/>
            <ac:spMk id="18" creationId="{B1791CB7-5B6E-C161-3BCD-02B34DBB09F8}"/>
          </ac:spMkLst>
        </pc:spChg>
        <pc:spChg chg="add mod">
          <ac:chgData name="David Gibson" userId="84f16409-35aa-496c-9d5b-c573bc27627a" providerId="ADAL" clId="{A89E1AE8-D4F7-495D-BE63-1F59520186BB}" dt="2024-02-13T07:58:30.202" v="718" actId="555"/>
          <ac:spMkLst>
            <pc:docMk/>
            <pc:sldMasterMk cId="3726882824" sldId="2147483648"/>
            <ac:spMk id="19" creationId="{1274471D-4646-4507-B124-4A5E18374EDF}"/>
          </ac:spMkLst>
        </pc:spChg>
        <pc:graphicFrameChg chg="del">
          <ac:chgData name="David Gibson" userId="84f16409-35aa-496c-9d5b-c573bc27627a" providerId="ADAL" clId="{A89E1AE8-D4F7-495D-BE63-1F59520186BB}" dt="2024-02-12T16:03:21.772" v="37" actId="478"/>
          <ac:graphicFrameMkLst>
            <pc:docMk/>
            <pc:sldMasterMk cId="3726882824" sldId="2147483648"/>
            <ac:graphicFrameMk id="11" creationId="{5B6636E4-FF6A-3B92-85E2-B51A4F1E4B35}"/>
          </ac:graphicFrameMkLst>
        </pc:graphicFrameChg>
        <pc:picChg chg="mod">
          <ac:chgData name="David Gibson" userId="84f16409-35aa-496c-9d5b-c573bc27627a" providerId="ADAL" clId="{A89E1AE8-D4F7-495D-BE63-1F59520186BB}" dt="2024-02-12T16:03:00.691" v="34" actId="14100"/>
          <ac:picMkLst>
            <pc:docMk/>
            <pc:sldMasterMk cId="3726882824" sldId="2147483648"/>
            <ac:picMk id="5" creationId="{093B77EA-2990-AE7C-AD16-95D4D5C2276A}"/>
          </ac:picMkLst>
        </pc:picChg>
        <pc:picChg chg="add mod modCrop">
          <ac:chgData name="David Gibson" userId="84f16409-35aa-496c-9d5b-c573bc27627a" providerId="ADAL" clId="{A89E1AE8-D4F7-495D-BE63-1F59520186BB}" dt="2024-02-13T07:58:38.099" v="719" actId="555"/>
          <ac:picMkLst>
            <pc:docMk/>
            <pc:sldMasterMk cId="3726882824" sldId="2147483648"/>
            <ac:picMk id="21" creationId="{F555BB8B-560B-7065-ABAE-2877CDF29348}"/>
          </ac:picMkLst>
        </pc:picChg>
        <pc:picChg chg="add del mod modCrop">
          <ac:chgData name="David Gibson" userId="84f16409-35aa-496c-9d5b-c573bc27627a" providerId="ADAL" clId="{A89E1AE8-D4F7-495D-BE63-1F59520186BB}" dt="2024-02-12T17:27:54.558" v="257" actId="478"/>
          <ac:picMkLst>
            <pc:docMk/>
            <pc:sldMasterMk cId="3726882824" sldId="2147483648"/>
            <ac:picMk id="23" creationId="{61C91365-D38E-AADB-D285-6982BD761929}"/>
          </ac:picMkLst>
        </pc:picChg>
        <pc:picChg chg="add mod">
          <ac:chgData name="David Gibson" userId="84f16409-35aa-496c-9d5b-c573bc27627a" providerId="ADAL" clId="{A89E1AE8-D4F7-495D-BE63-1F59520186BB}" dt="2024-02-13T07:47:12.453" v="503" actId="552"/>
          <ac:picMkLst>
            <pc:docMk/>
            <pc:sldMasterMk cId="3726882824" sldId="2147483648"/>
            <ac:picMk id="24" creationId="{2F8B5E00-F12B-FDCA-8896-2D17A57E52AB}"/>
          </ac:picMkLst>
        </pc:picChg>
        <pc:picChg chg="add del">
          <ac:chgData name="David Gibson" userId="84f16409-35aa-496c-9d5b-c573bc27627a" providerId="ADAL" clId="{A89E1AE8-D4F7-495D-BE63-1F59520186BB}" dt="2024-02-12T17:30:42.693" v="301" actId="22"/>
          <ac:picMkLst>
            <pc:docMk/>
            <pc:sldMasterMk cId="3726882824" sldId="2147483648"/>
            <ac:picMk id="26" creationId="{C51535C4-1F0F-7AAE-3B34-19C484993596}"/>
          </ac:picMkLst>
        </pc:picChg>
        <pc:picChg chg="add del mod">
          <ac:chgData name="David Gibson" userId="84f16409-35aa-496c-9d5b-c573bc27627a" providerId="ADAL" clId="{A89E1AE8-D4F7-495D-BE63-1F59520186BB}" dt="2024-02-12T17:30:58.876" v="305" actId="478"/>
          <ac:picMkLst>
            <pc:docMk/>
            <pc:sldMasterMk cId="3726882824" sldId="2147483648"/>
            <ac:picMk id="28" creationId="{E3FD6E23-48F0-817B-38D8-BBDCA22F2806}"/>
          </ac:picMkLst>
        </pc:picChg>
        <pc:picChg chg="add del mod modCrop">
          <ac:chgData name="David Gibson" userId="84f16409-35aa-496c-9d5b-c573bc27627a" providerId="ADAL" clId="{A89E1AE8-D4F7-495D-BE63-1F59520186BB}" dt="2024-02-12T17:34:31.039" v="322" actId="478"/>
          <ac:picMkLst>
            <pc:docMk/>
            <pc:sldMasterMk cId="3726882824" sldId="2147483648"/>
            <ac:picMk id="30" creationId="{56C06320-C8DD-FE42-4E28-5D77C5B7DAFF}"/>
          </ac:picMkLst>
        </pc:picChg>
        <pc:picChg chg="add mod">
          <ac:chgData name="David Gibson" userId="84f16409-35aa-496c-9d5b-c573bc27627a" providerId="ADAL" clId="{A89E1AE8-D4F7-495D-BE63-1F59520186BB}" dt="2024-02-13T07:58:38.099" v="719" actId="555"/>
          <ac:picMkLst>
            <pc:docMk/>
            <pc:sldMasterMk cId="3726882824" sldId="2147483648"/>
            <ac:picMk id="32" creationId="{C5B30A2D-6811-0EF9-E7EA-25DF0EB3E38E}"/>
          </ac:picMkLst>
        </pc:picChg>
        <pc:picChg chg="add del mod modCrop">
          <ac:chgData name="David Gibson" userId="84f16409-35aa-496c-9d5b-c573bc27627a" providerId="ADAL" clId="{A89E1AE8-D4F7-495D-BE63-1F59520186BB}" dt="2024-02-12T17:37:59.406" v="331" actId="478"/>
          <ac:picMkLst>
            <pc:docMk/>
            <pc:sldMasterMk cId="3726882824" sldId="2147483648"/>
            <ac:picMk id="34" creationId="{838C6519-0991-E358-BCFB-BADF2F53F871}"/>
          </ac:picMkLst>
        </pc:picChg>
        <pc:picChg chg="add mod">
          <ac:chgData name="David Gibson" userId="84f16409-35aa-496c-9d5b-c573bc27627a" providerId="ADAL" clId="{A89E1AE8-D4F7-495D-BE63-1F59520186BB}" dt="2024-02-13T07:47:34.456" v="517" actId="552"/>
          <ac:picMkLst>
            <pc:docMk/>
            <pc:sldMasterMk cId="3726882824" sldId="2147483648"/>
            <ac:picMk id="35" creationId="{DC361789-E69A-526F-0D0C-7CD02D1763A0}"/>
          </ac:picMkLst>
        </pc:picChg>
        <pc:picChg chg="add mod ord modCrop">
          <ac:chgData name="David Gibson" userId="84f16409-35aa-496c-9d5b-c573bc27627a" providerId="ADAL" clId="{A89E1AE8-D4F7-495D-BE63-1F59520186BB}" dt="2024-02-13T07:46:36.640" v="502" actId="732"/>
          <ac:picMkLst>
            <pc:docMk/>
            <pc:sldMasterMk cId="3726882824" sldId="2147483648"/>
            <ac:picMk id="37" creationId="{F878FA59-1FF2-31B4-9C5E-0BB0CE600BA4}"/>
          </ac:picMkLst>
        </pc:picChg>
        <pc:sldLayoutChg chg="del replTag delTag">
          <pc:chgData name="David Gibson" userId="84f16409-35aa-496c-9d5b-c573bc27627a" providerId="ADAL" clId="{A89E1AE8-D4F7-495D-BE63-1F59520186BB}" dt="2024-02-12T16:01:47.373" v="22" actId="2696"/>
          <pc:sldLayoutMkLst>
            <pc:docMk/>
            <pc:sldMasterMk cId="3726882824" sldId="2147483648"/>
            <pc:sldLayoutMk cId="458400025" sldId="2147483649"/>
          </pc:sldLayoutMkLst>
        </pc:sldLayoutChg>
        <pc:sldLayoutChg chg="add del replTag delTag">
          <pc:chgData name="David Gibson" userId="84f16409-35aa-496c-9d5b-c573bc27627a" providerId="ADAL" clId="{A89E1AE8-D4F7-495D-BE63-1F59520186BB}" dt="2024-02-13T07:45:23.202" v="478" actId="2696"/>
          <pc:sldLayoutMkLst>
            <pc:docMk/>
            <pc:sldMasterMk cId="3726882824" sldId="2147483648"/>
            <pc:sldLayoutMk cId="1323330792" sldId="2147483649"/>
          </pc:sldLayoutMkLst>
        </pc:sldLayoutChg>
        <pc:sldLayoutChg chg="addSp delSp modSp new mod replId replTag delTag">
          <pc:chgData name="David Gibson" userId="84f16409-35aa-496c-9d5b-c573bc27627a" providerId="ADAL" clId="{A89E1AE8-D4F7-495D-BE63-1F59520186BB}" dt="2024-02-13T08:00:24.101" v="774" actId="20577"/>
          <pc:sldLayoutMkLst>
            <pc:docMk/>
            <pc:sldMasterMk cId="3726882824" sldId="2147483648"/>
            <pc:sldLayoutMk cId="1886210507" sldId="2147483649"/>
          </pc:sldLayoutMkLst>
          <pc:spChg chg="del">
            <ac:chgData name="David Gibson" userId="84f16409-35aa-496c-9d5b-c573bc27627a" providerId="ADAL" clId="{A89E1AE8-D4F7-495D-BE63-1F59520186BB}" dt="2024-02-13T07:55:06.837" v="563" actId="478"/>
            <ac:spMkLst>
              <pc:docMk/>
              <pc:sldMasterMk cId="3726882824" sldId="2147483648"/>
              <pc:sldLayoutMk cId="1886210507" sldId="2147483649"/>
              <ac:spMk id="2" creationId="{AC2268B9-919E-5FAA-5936-31F542E43A55}"/>
            </ac:spMkLst>
          </pc:spChg>
          <pc:spChg chg="add del">
            <ac:chgData name="David Gibson" userId="84f16409-35aa-496c-9d5b-c573bc27627a" providerId="ADAL" clId="{A89E1AE8-D4F7-495D-BE63-1F59520186BB}" dt="2024-02-13T07:55:19.806" v="564" actId="11529"/>
            <ac:spMkLst>
              <pc:docMk/>
              <pc:sldMasterMk cId="3726882824" sldId="2147483648"/>
              <pc:sldLayoutMk cId="1886210507" sldId="2147483649"/>
              <ac:spMk id="3" creationId="{241E34F6-2F43-3718-2D2F-8866B6579E70}"/>
            </ac:spMkLst>
          </pc:spChg>
          <pc:spChg chg="add mod">
            <ac:chgData name="David Gibson" userId="84f16409-35aa-496c-9d5b-c573bc27627a" providerId="ADAL" clId="{A89E1AE8-D4F7-495D-BE63-1F59520186BB}" dt="2024-02-13T07:57:59.327" v="712" actId="554"/>
            <ac:spMkLst>
              <pc:docMk/>
              <pc:sldMasterMk cId="3726882824" sldId="2147483648"/>
              <pc:sldLayoutMk cId="1886210507" sldId="2147483649"/>
              <ac:spMk id="4" creationId="{3FA6E747-3B03-9F87-17BF-77CD935A3098}"/>
            </ac:spMkLst>
          </pc:spChg>
          <pc:spChg chg="add mod">
            <ac:chgData name="David Gibson" userId="84f16409-35aa-496c-9d5b-c573bc27627a" providerId="ADAL" clId="{A89E1AE8-D4F7-495D-BE63-1F59520186BB}" dt="2024-02-13T07:59:39.304" v="745" actId="554"/>
            <ac:spMkLst>
              <pc:docMk/>
              <pc:sldMasterMk cId="3726882824" sldId="2147483648"/>
              <pc:sldLayoutMk cId="1886210507" sldId="2147483649"/>
              <ac:spMk id="5" creationId="{CA11C157-B036-028D-6FF5-F775E3E336D4}"/>
            </ac:spMkLst>
          </pc:spChg>
          <pc:spChg chg="add mod">
            <ac:chgData name="David Gibson" userId="84f16409-35aa-496c-9d5b-c573bc27627a" providerId="ADAL" clId="{A89E1AE8-D4F7-495D-BE63-1F59520186BB}" dt="2024-02-13T08:00:12.877" v="752" actId="20577"/>
            <ac:spMkLst>
              <pc:docMk/>
              <pc:sldMasterMk cId="3726882824" sldId="2147483648"/>
              <pc:sldLayoutMk cId="1886210507" sldId="2147483649"/>
              <ac:spMk id="6" creationId="{E0ECF1E2-4EE5-7E5E-8629-66450C4A0F8D}"/>
            </ac:spMkLst>
          </pc:spChg>
          <pc:spChg chg="add mod">
            <ac:chgData name="David Gibson" userId="84f16409-35aa-496c-9d5b-c573bc27627a" providerId="ADAL" clId="{A89E1AE8-D4F7-495D-BE63-1F59520186BB}" dt="2024-02-13T08:00:24.101" v="774" actId="20577"/>
            <ac:spMkLst>
              <pc:docMk/>
              <pc:sldMasterMk cId="3726882824" sldId="2147483648"/>
              <pc:sldLayoutMk cId="1886210507" sldId="2147483649"/>
              <ac:spMk id="7" creationId="{C59CC493-5F8D-4582-88AE-EBE7AF8CE6C9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6E747-3B03-9F87-17BF-77CD935A30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4150" y="1341438"/>
            <a:ext cx="5692775" cy="2316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here to list what CoPilot can generate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A11C157-B036-028D-6FF5-F775E3E336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4150" y="4331221"/>
            <a:ext cx="5692775" cy="2316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here add Prompts to generate text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0ECF1E2-4EE5-7E5E-8629-66450C4A0F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4191" y="1341438"/>
            <a:ext cx="5692775" cy="2316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here add Prompts to generate Images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59CC493-5F8D-4582-88AE-EBE7AF8CE6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4191" y="4331221"/>
            <a:ext cx="5692775" cy="2316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here to add how to use Compose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21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11" Type="http://schemas.openxmlformats.org/officeDocument/2006/relationships/image" Target="../media/image7.jpg"/><Relationship Id="rId5" Type="http://schemas.openxmlformats.org/officeDocument/2006/relationships/hyperlink" Target="https://www.publicdomainpictures.net/view-image.php?image=231311&amp;picture=curved-arrow-road-sign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1.jpg"/><Relationship Id="rId9" Type="http://schemas.openxmlformats.org/officeDocument/2006/relationships/image" Target="../media/image5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three arrows pointing to different directions&#10;&#10;Description automatically generated">
            <a:extLst>
              <a:ext uri="{FF2B5EF4-FFF2-40B4-BE49-F238E27FC236}">
                <a16:creationId xmlns:a16="http://schemas.microsoft.com/office/drawing/2014/main" id="{F878FA59-1FF2-31B4-9C5E-0BB0CE600B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8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9415" t="20893" r="20193" b="20282"/>
          <a:stretch/>
        </p:blipFill>
        <p:spPr>
          <a:xfrm rot="8529582">
            <a:off x="4593648" y="2605749"/>
            <a:ext cx="2410511" cy="21345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CAF53C-CDCF-3E47-CD48-C5FE4C580729}"/>
              </a:ext>
            </a:extLst>
          </p:cNvPr>
          <p:cNvSpPr txBox="1"/>
          <p:nvPr userDrawn="1"/>
        </p:nvSpPr>
        <p:spPr>
          <a:xfrm>
            <a:off x="1232552" y="153724"/>
            <a:ext cx="8328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200" dirty="0">
                <a:solidFill>
                  <a:srgbClr val="2646BE"/>
                </a:solidFill>
                <a:latin typeface="+mn-lt"/>
                <a:ea typeface="+mn-ea"/>
                <a:cs typeface="+mn-cs"/>
              </a:rPr>
              <a:t>How to Use CoPilot in MS Edge</a:t>
            </a:r>
            <a:endParaRPr lang="en-GB" sz="3600" b="1" kern="1200" dirty="0">
              <a:solidFill>
                <a:srgbClr val="2646BE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24F079BA-2385-FF99-6F57-A32EFFDD817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936" y="119471"/>
            <a:ext cx="548648" cy="5439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DF9A6FC-11E8-B89A-DBBE-E6AE0027545A}"/>
              </a:ext>
            </a:extLst>
          </p:cNvPr>
          <p:cNvSpPr txBox="1"/>
          <p:nvPr userDrawn="1"/>
        </p:nvSpPr>
        <p:spPr>
          <a:xfrm>
            <a:off x="9622033" y="252926"/>
            <a:ext cx="1949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CCD8F2"/>
                </a:solidFill>
              </a:rPr>
              <a:t>Eureka Training Community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3B77EA-2990-AE7C-AD16-95D4D5C2276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1416" y="95650"/>
            <a:ext cx="879485" cy="7624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4E62B4C-1E35-A805-753F-DD1768C75A0E}"/>
              </a:ext>
            </a:extLst>
          </p:cNvPr>
          <p:cNvSpPr/>
          <p:nvPr userDrawn="1"/>
        </p:nvSpPr>
        <p:spPr>
          <a:xfrm>
            <a:off x="121876" y="1289538"/>
            <a:ext cx="5832000" cy="2412000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459B6F-DA13-5F4F-887F-C332E0371BA0}"/>
              </a:ext>
            </a:extLst>
          </p:cNvPr>
          <p:cNvSpPr txBox="1"/>
          <p:nvPr userDrawn="1"/>
        </p:nvSpPr>
        <p:spPr>
          <a:xfrm>
            <a:off x="460338" y="910555"/>
            <a:ext cx="3088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646BE"/>
                </a:solidFill>
              </a:rPr>
              <a:t>What CoPilot Can Generate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56F97E-A86C-151A-6C86-AF0AC381F4DF}"/>
              </a:ext>
            </a:extLst>
          </p:cNvPr>
          <p:cNvSpPr/>
          <p:nvPr userDrawn="1"/>
        </p:nvSpPr>
        <p:spPr>
          <a:xfrm>
            <a:off x="121877" y="4280576"/>
            <a:ext cx="5833403" cy="2412000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0486ED-CC0C-0422-6D8B-B0242D8DD28F}"/>
              </a:ext>
            </a:extLst>
          </p:cNvPr>
          <p:cNvSpPr txBox="1"/>
          <p:nvPr userDrawn="1"/>
        </p:nvSpPr>
        <p:spPr>
          <a:xfrm>
            <a:off x="460338" y="3880466"/>
            <a:ext cx="2921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646BE"/>
                </a:solidFill>
              </a:rPr>
              <a:t>Prompts To Generate Text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9514EC-6AB2-462A-CF0F-5ADA76E577F1}"/>
              </a:ext>
            </a:extLst>
          </p:cNvPr>
          <p:cNvSpPr/>
          <p:nvPr userDrawn="1"/>
        </p:nvSpPr>
        <p:spPr>
          <a:xfrm>
            <a:off x="6201552" y="1289538"/>
            <a:ext cx="5767200" cy="2412000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D2D38B-D3B7-DD42-40B6-9CF681E678C5}"/>
              </a:ext>
            </a:extLst>
          </p:cNvPr>
          <p:cNvSpPr txBox="1"/>
          <p:nvPr userDrawn="1"/>
        </p:nvSpPr>
        <p:spPr>
          <a:xfrm>
            <a:off x="6536419" y="3880466"/>
            <a:ext cx="5384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646BE"/>
                </a:solidFill>
              </a:rPr>
              <a:t>How To Use Compose For Text, eMail, Ideas, Blog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1EF2BF-DD7D-2FB6-7E9F-1C308EFCE768}"/>
              </a:ext>
            </a:extLst>
          </p:cNvPr>
          <p:cNvSpPr/>
          <p:nvPr userDrawn="1"/>
        </p:nvSpPr>
        <p:spPr>
          <a:xfrm>
            <a:off x="6235841" y="4280576"/>
            <a:ext cx="5767200" cy="2412000"/>
          </a:xfrm>
          <a:prstGeom prst="rect">
            <a:avLst/>
          </a:prstGeom>
          <a:noFill/>
          <a:ln>
            <a:solidFill>
              <a:srgbClr val="2646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74471D-4646-4507-B124-4A5E18374EDF}"/>
              </a:ext>
            </a:extLst>
          </p:cNvPr>
          <p:cNvSpPr txBox="1"/>
          <p:nvPr userDrawn="1"/>
        </p:nvSpPr>
        <p:spPr>
          <a:xfrm>
            <a:off x="6536419" y="910555"/>
            <a:ext cx="3239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646BE"/>
                </a:solidFill>
              </a:rPr>
              <a:t>Prompts To Generate Images</a:t>
            </a:r>
          </a:p>
        </p:txBody>
      </p:sp>
      <p:pic>
        <p:nvPicPr>
          <p:cNvPr id="21" name="Picture 20" descr="A black check mark in a square&#10;&#10;Description automatically generated">
            <a:extLst>
              <a:ext uri="{FF2B5EF4-FFF2-40B4-BE49-F238E27FC236}">
                <a16:creationId xmlns:a16="http://schemas.microsoft.com/office/drawing/2014/main" id="{F555BB8B-560B-7065-ABAE-2877CDF293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clrChange>
              <a:clrFrom>
                <a:srgbClr val="EFF3F2"/>
              </a:clrFrom>
              <a:clrTo>
                <a:srgbClr val="EFF3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3" t="23987" r="20188" b="21299"/>
          <a:stretch/>
        </p:blipFill>
        <p:spPr>
          <a:xfrm>
            <a:off x="152099" y="972889"/>
            <a:ext cx="294602" cy="283339"/>
          </a:xfrm>
          <a:prstGeom prst="rect">
            <a:avLst/>
          </a:prstGeom>
        </p:spPr>
      </p:pic>
      <p:pic>
        <p:nvPicPr>
          <p:cNvPr id="24" name="Picture 23" descr="A black and white logo of a robot&#10;&#10;Description automatically generated">
            <a:extLst>
              <a:ext uri="{FF2B5EF4-FFF2-40B4-BE49-F238E27FC236}">
                <a16:creationId xmlns:a16="http://schemas.microsoft.com/office/drawing/2014/main" id="{2F8B5E00-F12B-FDCA-8896-2D17A57E5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9" t="13277" r="11025" b="10222"/>
          <a:stretch/>
        </p:blipFill>
        <p:spPr>
          <a:xfrm>
            <a:off x="152099" y="3969687"/>
            <a:ext cx="299698" cy="284400"/>
          </a:xfrm>
          <a:prstGeom prst="rect">
            <a:avLst/>
          </a:prstGeom>
        </p:spPr>
      </p:pic>
      <p:pic>
        <p:nvPicPr>
          <p:cNvPr id="32" name="Picture 31" descr="A white sand clock and paint brush&#10;&#10;Description automatically generated">
            <a:extLst>
              <a:ext uri="{FF2B5EF4-FFF2-40B4-BE49-F238E27FC236}">
                <a16:creationId xmlns:a16="http://schemas.microsoft.com/office/drawing/2014/main" id="{C5B30A2D-6811-0EF9-E7EA-25DF0EB3E38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52" y="971828"/>
            <a:ext cx="268345" cy="284400"/>
          </a:xfrm>
          <a:prstGeom prst="rect">
            <a:avLst/>
          </a:prstGeom>
        </p:spPr>
      </p:pic>
      <p:pic>
        <p:nvPicPr>
          <p:cNvPr id="35" name="Picture 34" descr="A black and white icon of a person and a feather&#10;&#10;Description automatically generated">
            <a:extLst>
              <a:ext uri="{FF2B5EF4-FFF2-40B4-BE49-F238E27FC236}">
                <a16:creationId xmlns:a16="http://schemas.microsoft.com/office/drawing/2014/main" id="{DC361789-E69A-526F-0D0C-7CD02D1763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9" t="8488" r="7061" b="7938"/>
          <a:stretch/>
        </p:blipFill>
        <p:spPr>
          <a:xfrm>
            <a:off x="6201552" y="3969687"/>
            <a:ext cx="291598" cy="28440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372688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6668BB-1F45-7F82-B82A-575504F26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C30CB-A66E-5841-E3D2-C4247FBBCF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1F221-100D-3FAB-CDB1-0566BDD4FA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29BE45-4802-5FF0-633F-F5FB0C9050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64212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Mt4eI8W4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4</cp:revision>
  <dcterms:created xsi:type="dcterms:W3CDTF">2022-09-20T06:42:46Z</dcterms:created>
  <dcterms:modified xsi:type="dcterms:W3CDTF">2024-02-13T08:00:52Z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681F777A-0BDA-454C-8037-22F359FA91C3</vt:lpwstr>
  </property>
  <property fmtid="{D5CDD505-2E9C-101B-9397-08002B2CF9AE}" pid="3" name="ArticulatePath">
    <vt:lpwstr>https://eurekatp-my.sharepoint.com/personal/david_eureka-tp_com/Documents/Membership/Development Modules/Stand-Up - 10 October 2022/ETC - Stand-Up Placemat</vt:lpwstr>
  </property>
</Properties>
</file>