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46BE"/>
    <a:srgbClr val="74AA9C"/>
    <a:srgbClr val="FFFFFF"/>
    <a:srgbClr val="99FFCC"/>
    <a:srgbClr val="E7E6E6"/>
    <a:srgbClr val="31AEDE"/>
    <a:srgbClr val="2E96C5"/>
    <a:srgbClr val="CCD8F2"/>
    <a:srgbClr val="B85F05"/>
    <a:srgbClr val="65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A134D7-F1F1-4DB4-AD16-8D1A64AFB6AF}" v="162" dt="2024-03-21T09:53:08.3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550" y="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Gibson" userId="84f16409-35aa-496c-9d5b-c573bc27627a" providerId="ADAL" clId="{E4A134D7-F1F1-4DB4-AD16-8D1A64AFB6AF}"/>
    <pc:docChg chg="undo custSel addSld delSld modSld modMainMaster replTag delTag">
      <pc:chgData name="David Gibson" userId="84f16409-35aa-496c-9d5b-c573bc27627a" providerId="ADAL" clId="{E4A134D7-F1F1-4DB4-AD16-8D1A64AFB6AF}" dt="2024-03-28T15:52:03.348" v="1068"/>
      <pc:docMkLst>
        <pc:docMk/>
      </pc:docMkLst>
      <pc:sldChg chg="new del replTag delTag">
        <pc:chgData name="David Gibson" userId="84f16409-35aa-496c-9d5b-c573bc27627a" providerId="ADAL" clId="{E4A134D7-F1F1-4DB4-AD16-8D1A64AFB6AF}" dt="2024-03-28T15:52:00.475" v="1062" actId="47"/>
        <pc:sldMkLst>
          <pc:docMk/>
          <pc:sldMk cId="501100854" sldId="256"/>
        </pc:sldMkLst>
      </pc:sldChg>
      <pc:sldChg chg="del replTag delTag">
        <pc:chgData name="David Gibson" userId="84f16409-35aa-496c-9d5b-c573bc27627a" providerId="ADAL" clId="{E4A134D7-F1F1-4DB4-AD16-8D1A64AFB6AF}" dt="2024-03-19T10:31:16.722" v="8" actId="47"/>
        <pc:sldMkLst>
          <pc:docMk/>
          <pc:sldMk cId="1896421255" sldId="256"/>
        </pc:sldMkLst>
      </pc:sldChg>
      <pc:sldChg chg="new replTag">
        <pc:chgData name="David Gibson" userId="84f16409-35aa-496c-9d5b-c573bc27627a" providerId="ADAL" clId="{E4A134D7-F1F1-4DB4-AD16-8D1A64AFB6AF}" dt="2024-03-28T15:52:03.344" v="1066"/>
        <pc:sldMkLst>
          <pc:docMk/>
          <pc:sldMk cId="3662917790" sldId="256"/>
        </pc:sldMkLst>
      </pc:sldChg>
      <pc:sldMasterChg chg="addSp delSp modSp mod replTag delTag addSldLayout delSldLayout modSldLayout">
        <pc:chgData name="David Gibson" userId="84f16409-35aa-496c-9d5b-c573bc27627a" providerId="ADAL" clId="{E4A134D7-F1F1-4DB4-AD16-8D1A64AFB6AF}" dt="2024-03-28T15:51:51.636" v="1057" actId="20577"/>
        <pc:sldMasterMkLst>
          <pc:docMk/>
          <pc:sldMasterMk cId="3726882824" sldId="2147483648"/>
        </pc:sldMasterMkLst>
        <pc:spChg chg="del">
          <ac:chgData name="David Gibson" userId="84f16409-35aa-496c-9d5b-c573bc27627a" providerId="ADAL" clId="{E4A134D7-F1F1-4DB4-AD16-8D1A64AFB6AF}" dt="2024-03-19T10:31:30.609" v="21" actId="478"/>
          <ac:spMkLst>
            <pc:docMk/>
            <pc:sldMasterMk cId="3726882824" sldId="2147483648"/>
            <ac:spMk id="2" creationId="{04E62B4C-1E35-A805-753F-DD1768C75A0E}"/>
          </ac:spMkLst>
        </pc:spChg>
        <pc:spChg chg="del mod">
          <ac:chgData name="David Gibson" userId="84f16409-35aa-496c-9d5b-c573bc27627a" providerId="ADAL" clId="{E4A134D7-F1F1-4DB4-AD16-8D1A64AFB6AF}" dt="2024-03-19T10:31:29.587" v="20" actId="478"/>
          <ac:spMkLst>
            <pc:docMk/>
            <pc:sldMasterMk cId="3726882824" sldId="2147483648"/>
            <ac:spMk id="3" creationId="{50459B6F-DA13-5F4F-887F-C332E0371BA0}"/>
          </ac:spMkLst>
        </pc:spChg>
        <pc:spChg chg="del">
          <ac:chgData name="David Gibson" userId="84f16409-35aa-496c-9d5b-c573bc27627a" providerId="ADAL" clId="{E4A134D7-F1F1-4DB4-AD16-8D1A64AFB6AF}" dt="2024-03-19T10:31:34.493" v="24" actId="478"/>
          <ac:spMkLst>
            <pc:docMk/>
            <pc:sldMasterMk cId="3726882824" sldId="2147483648"/>
            <ac:spMk id="7" creationId="{C956F97E-A86C-151A-6C86-AF0AC381F4DF}"/>
          </ac:spMkLst>
        </pc:spChg>
        <pc:spChg chg="mod">
          <ac:chgData name="David Gibson" userId="84f16409-35aa-496c-9d5b-c573bc27627a" providerId="ADAL" clId="{E4A134D7-F1F1-4DB4-AD16-8D1A64AFB6AF}" dt="2024-03-19T10:34:34.084" v="49" actId="1076"/>
          <ac:spMkLst>
            <pc:docMk/>
            <pc:sldMasterMk cId="3726882824" sldId="2147483648"/>
            <ac:spMk id="8" creationId="{05CAF53C-CDCF-3E47-CD48-C5FE4C580729}"/>
          </ac:spMkLst>
        </pc:spChg>
        <pc:spChg chg="del">
          <ac:chgData name="David Gibson" userId="84f16409-35aa-496c-9d5b-c573bc27627a" providerId="ADAL" clId="{E4A134D7-F1F1-4DB4-AD16-8D1A64AFB6AF}" dt="2024-03-19T10:31:32.719" v="22" actId="478"/>
          <ac:spMkLst>
            <pc:docMk/>
            <pc:sldMasterMk cId="3726882824" sldId="2147483648"/>
            <ac:spMk id="9" creationId="{8A0486ED-CC0C-0422-6D8B-B0242D8DD28F}"/>
          </ac:spMkLst>
        </pc:spChg>
        <pc:spChg chg="add del mod">
          <ac:chgData name="David Gibson" userId="84f16409-35aa-496c-9d5b-c573bc27627a" providerId="ADAL" clId="{E4A134D7-F1F1-4DB4-AD16-8D1A64AFB6AF}" dt="2024-03-21T08:43:21.370" v="476" actId="478"/>
          <ac:spMkLst>
            <pc:docMk/>
            <pc:sldMasterMk cId="3726882824" sldId="2147483648"/>
            <ac:spMk id="9" creationId="{900262CB-1EE8-ACF7-9659-9D982270CA18}"/>
          </ac:spMkLst>
        </pc:spChg>
        <pc:spChg chg="del mod">
          <ac:chgData name="David Gibson" userId="84f16409-35aa-496c-9d5b-c573bc27627a" providerId="ADAL" clId="{E4A134D7-F1F1-4DB4-AD16-8D1A64AFB6AF}" dt="2024-03-19T16:20:42.340" v="75" actId="478"/>
          <ac:spMkLst>
            <pc:docMk/>
            <pc:sldMasterMk cId="3726882824" sldId="2147483648"/>
            <ac:spMk id="10" creationId="{6C9514EC-6AB2-462A-CF0F-5ADA76E577F1}"/>
          </ac:spMkLst>
        </pc:spChg>
        <pc:spChg chg="add mod">
          <ac:chgData name="David Gibson" userId="84f16409-35aa-496c-9d5b-c573bc27627a" providerId="ADAL" clId="{E4A134D7-F1F1-4DB4-AD16-8D1A64AFB6AF}" dt="2024-03-19T17:30:45.665" v="340" actId="1035"/>
          <ac:spMkLst>
            <pc:docMk/>
            <pc:sldMasterMk cId="3726882824" sldId="2147483648"/>
            <ac:spMk id="11" creationId="{D9BF686D-AE2A-67C2-FF6E-6ED98E732C8F}"/>
          </ac:spMkLst>
        </pc:spChg>
        <pc:spChg chg="add mod">
          <ac:chgData name="David Gibson" userId="84f16409-35aa-496c-9d5b-c573bc27627a" providerId="ADAL" clId="{E4A134D7-F1F1-4DB4-AD16-8D1A64AFB6AF}" dt="2024-03-19T17:30:45.665" v="340" actId="1035"/>
          <ac:spMkLst>
            <pc:docMk/>
            <pc:sldMasterMk cId="3726882824" sldId="2147483648"/>
            <ac:spMk id="12" creationId="{E8BAD742-018D-0006-72FA-09A8EFCF33CD}"/>
          </ac:spMkLst>
        </pc:spChg>
        <pc:spChg chg="mod">
          <ac:chgData name="David Gibson" userId="84f16409-35aa-496c-9d5b-c573bc27627a" providerId="ADAL" clId="{E4A134D7-F1F1-4DB4-AD16-8D1A64AFB6AF}" dt="2024-03-19T16:19:16.565" v="63" actId="1076"/>
          <ac:spMkLst>
            <pc:docMk/>
            <pc:sldMasterMk cId="3726882824" sldId="2147483648"/>
            <ac:spMk id="14" creationId="{8DF9A6FC-11E8-B89A-DBBE-E6AE0027545A}"/>
          </ac:spMkLst>
        </pc:spChg>
        <pc:spChg chg="del mod">
          <ac:chgData name="David Gibson" userId="84f16409-35aa-496c-9d5b-c573bc27627a" providerId="ADAL" clId="{E4A134D7-F1F1-4DB4-AD16-8D1A64AFB6AF}" dt="2024-03-19T17:29:34.342" v="311" actId="478"/>
          <ac:spMkLst>
            <pc:docMk/>
            <pc:sldMasterMk cId="3726882824" sldId="2147483648"/>
            <ac:spMk id="15" creationId="{4BD2D38B-D3B7-DD42-40B6-9CF681E678C5}"/>
          </ac:spMkLst>
        </pc:spChg>
        <pc:spChg chg="add del mod">
          <ac:chgData name="David Gibson" userId="84f16409-35aa-496c-9d5b-c573bc27627a" providerId="ADAL" clId="{E4A134D7-F1F1-4DB4-AD16-8D1A64AFB6AF}" dt="2024-03-21T09:05:21.374" v="696" actId="478"/>
          <ac:spMkLst>
            <pc:docMk/>
            <pc:sldMasterMk cId="3726882824" sldId="2147483648"/>
            <ac:spMk id="16" creationId="{9BD47CE1-C302-C2AA-3F02-7B63E7EC60EA}"/>
          </ac:spMkLst>
        </pc:spChg>
        <pc:spChg chg="del">
          <ac:chgData name="David Gibson" userId="84f16409-35aa-496c-9d5b-c573bc27627a" providerId="ADAL" clId="{E4A134D7-F1F1-4DB4-AD16-8D1A64AFB6AF}" dt="2024-03-19T10:31:51.615" v="34" actId="478"/>
          <ac:spMkLst>
            <pc:docMk/>
            <pc:sldMasterMk cId="3726882824" sldId="2147483648"/>
            <ac:spMk id="17" creationId="{101EF2BF-DD7D-2FB6-7E9F-1C308EFCE768}"/>
          </ac:spMkLst>
        </pc:spChg>
        <pc:spChg chg="add mod">
          <ac:chgData name="David Gibson" userId="84f16409-35aa-496c-9d5b-c573bc27627a" providerId="ADAL" clId="{E4A134D7-F1F1-4DB4-AD16-8D1A64AFB6AF}" dt="2024-03-19T17:30:57.748" v="342" actId="14100"/>
          <ac:spMkLst>
            <pc:docMk/>
            <pc:sldMasterMk cId="3726882824" sldId="2147483648"/>
            <ac:spMk id="18" creationId="{7C8FE6B1-7E64-C113-83D1-5820A5B28899}"/>
          </ac:spMkLst>
        </pc:spChg>
        <pc:spChg chg="del">
          <ac:chgData name="David Gibson" userId="84f16409-35aa-496c-9d5b-c573bc27627a" providerId="ADAL" clId="{E4A134D7-F1F1-4DB4-AD16-8D1A64AFB6AF}" dt="2024-03-19T10:31:48.871" v="31" actId="478"/>
          <ac:spMkLst>
            <pc:docMk/>
            <pc:sldMasterMk cId="3726882824" sldId="2147483648"/>
            <ac:spMk id="19" creationId="{1274471D-4646-4507-B124-4A5E18374EDF}"/>
          </ac:spMkLst>
        </pc:spChg>
        <pc:spChg chg="add mod">
          <ac:chgData name="David Gibson" userId="84f16409-35aa-496c-9d5b-c573bc27627a" providerId="ADAL" clId="{E4A134D7-F1F1-4DB4-AD16-8D1A64AFB6AF}" dt="2024-03-19T17:30:45.665" v="340" actId="1035"/>
          <ac:spMkLst>
            <pc:docMk/>
            <pc:sldMasterMk cId="3726882824" sldId="2147483648"/>
            <ac:spMk id="20" creationId="{7FCC62FB-8B82-B241-15BF-75A92CB3591D}"/>
          </ac:spMkLst>
        </pc:spChg>
        <pc:spChg chg="add mod">
          <ac:chgData name="David Gibson" userId="84f16409-35aa-496c-9d5b-c573bc27627a" providerId="ADAL" clId="{E4A134D7-F1F1-4DB4-AD16-8D1A64AFB6AF}" dt="2024-03-21T08:50:54.469" v="502"/>
          <ac:spMkLst>
            <pc:docMk/>
            <pc:sldMasterMk cId="3726882824" sldId="2147483648"/>
            <ac:spMk id="21" creationId="{117EFFBD-A167-2CC5-8727-858EFFB7F527}"/>
          </ac:spMkLst>
        </pc:spChg>
        <pc:spChg chg="add del mod">
          <ac:chgData name="David Gibson" userId="84f16409-35aa-496c-9d5b-c573bc27627a" providerId="ADAL" clId="{E4A134D7-F1F1-4DB4-AD16-8D1A64AFB6AF}" dt="2024-03-19T16:39:33.231" v="82" actId="478"/>
          <ac:spMkLst>
            <pc:docMk/>
            <pc:sldMasterMk cId="3726882824" sldId="2147483648"/>
            <ac:spMk id="22" creationId="{34C87C33-1F42-751B-6A57-6D7E8A5DF9ED}"/>
          </ac:spMkLst>
        </pc:spChg>
        <pc:spChg chg="add mod">
          <ac:chgData name="David Gibson" userId="84f16409-35aa-496c-9d5b-c573bc27627a" providerId="ADAL" clId="{E4A134D7-F1F1-4DB4-AD16-8D1A64AFB6AF}" dt="2024-03-21T08:50:54.469" v="502"/>
          <ac:spMkLst>
            <pc:docMk/>
            <pc:sldMasterMk cId="3726882824" sldId="2147483648"/>
            <ac:spMk id="22" creationId="{A3D5C959-10B9-16C7-85B3-B4AD72ED72B4}"/>
          </ac:spMkLst>
        </pc:spChg>
        <pc:spChg chg="add del mod">
          <ac:chgData name="David Gibson" userId="84f16409-35aa-496c-9d5b-c573bc27627a" providerId="ADAL" clId="{E4A134D7-F1F1-4DB4-AD16-8D1A64AFB6AF}" dt="2024-03-19T17:27:44.675" v="204" actId="478"/>
          <ac:spMkLst>
            <pc:docMk/>
            <pc:sldMasterMk cId="3726882824" sldId="2147483648"/>
            <ac:spMk id="23" creationId="{0EE2A7E6-49E5-F8A7-4E75-EACAEB1D10A7}"/>
          </ac:spMkLst>
        </pc:spChg>
        <pc:spChg chg="add mod">
          <ac:chgData name="David Gibson" userId="84f16409-35aa-496c-9d5b-c573bc27627a" providerId="ADAL" clId="{E4A134D7-F1F1-4DB4-AD16-8D1A64AFB6AF}" dt="2024-03-28T15:51:51.636" v="1057" actId="20577"/>
          <ac:spMkLst>
            <pc:docMk/>
            <pc:sldMasterMk cId="3726882824" sldId="2147483648"/>
            <ac:spMk id="24" creationId="{F84AA0BD-893B-3B47-4319-851BA0DC0FD9}"/>
          </ac:spMkLst>
        </pc:spChg>
        <pc:spChg chg="add mod">
          <ac:chgData name="David Gibson" userId="84f16409-35aa-496c-9d5b-c573bc27627a" providerId="ADAL" clId="{E4A134D7-F1F1-4DB4-AD16-8D1A64AFB6AF}" dt="2024-03-21T09:08:38.224" v="757" actId="403"/>
          <ac:spMkLst>
            <pc:docMk/>
            <pc:sldMasterMk cId="3726882824" sldId="2147483648"/>
            <ac:spMk id="25" creationId="{25D8672C-ECD7-612D-E93C-5506F5CED434}"/>
          </ac:spMkLst>
        </pc:spChg>
        <pc:spChg chg="add mod">
          <ac:chgData name="David Gibson" userId="84f16409-35aa-496c-9d5b-c573bc27627a" providerId="ADAL" clId="{E4A134D7-F1F1-4DB4-AD16-8D1A64AFB6AF}" dt="2024-03-21T09:08:49.019" v="758" actId="14100"/>
          <ac:spMkLst>
            <pc:docMk/>
            <pc:sldMasterMk cId="3726882824" sldId="2147483648"/>
            <ac:spMk id="26" creationId="{632AFD82-6349-40A2-C249-D2015C35D3CD}"/>
          </ac:spMkLst>
        </pc:spChg>
        <pc:spChg chg="add mod">
          <ac:chgData name="David Gibson" userId="84f16409-35aa-496c-9d5b-c573bc27627a" providerId="ADAL" clId="{E4A134D7-F1F1-4DB4-AD16-8D1A64AFB6AF}" dt="2024-03-21T09:08:38.224" v="757" actId="403"/>
          <ac:spMkLst>
            <pc:docMk/>
            <pc:sldMasterMk cId="3726882824" sldId="2147483648"/>
            <ac:spMk id="27" creationId="{73977B80-1808-6589-5FEA-07FB5C470A33}"/>
          </ac:spMkLst>
        </pc:spChg>
        <pc:spChg chg="add mod">
          <ac:chgData name="David Gibson" userId="84f16409-35aa-496c-9d5b-c573bc27627a" providerId="ADAL" clId="{E4A134D7-F1F1-4DB4-AD16-8D1A64AFB6AF}" dt="2024-03-21T09:15:05.890" v="808" actId="554"/>
          <ac:spMkLst>
            <pc:docMk/>
            <pc:sldMasterMk cId="3726882824" sldId="2147483648"/>
            <ac:spMk id="29" creationId="{B762D032-C530-B7A9-8350-452B5FAD7434}"/>
          </ac:spMkLst>
        </pc:spChg>
        <pc:spChg chg="add mod ord">
          <ac:chgData name="David Gibson" userId="84f16409-35aa-496c-9d5b-c573bc27627a" providerId="ADAL" clId="{E4A134D7-F1F1-4DB4-AD16-8D1A64AFB6AF}" dt="2024-03-21T09:15:05.890" v="808" actId="554"/>
          <ac:spMkLst>
            <pc:docMk/>
            <pc:sldMasterMk cId="3726882824" sldId="2147483648"/>
            <ac:spMk id="30" creationId="{24B80115-9E45-0BCF-0127-008CFAFCBFCE}"/>
          </ac:spMkLst>
        </pc:spChg>
        <pc:spChg chg="add mod ord">
          <ac:chgData name="David Gibson" userId="84f16409-35aa-496c-9d5b-c573bc27627a" providerId="ADAL" clId="{E4A134D7-F1F1-4DB4-AD16-8D1A64AFB6AF}" dt="2024-03-21T09:15:05.890" v="808" actId="554"/>
          <ac:spMkLst>
            <pc:docMk/>
            <pc:sldMasterMk cId="3726882824" sldId="2147483648"/>
            <ac:spMk id="31" creationId="{9DC59024-C526-3B7F-2262-268D78AC52CD}"/>
          </ac:spMkLst>
        </pc:spChg>
        <pc:spChg chg="add del">
          <ac:chgData name="David Gibson" userId="84f16409-35aa-496c-9d5b-c573bc27627a" providerId="ADAL" clId="{E4A134D7-F1F1-4DB4-AD16-8D1A64AFB6AF}" dt="2024-03-21T09:37:50.998" v="859" actId="478"/>
          <ac:spMkLst>
            <pc:docMk/>
            <pc:sldMasterMk cId="3726882824" sldId="2147483648"/>
            <ac:spMk id="36" creationId="{7EE7B758-FF39-80B4-3992-A41D444072B2}"/>
          </ac:spMkLst>
        </pc:spChg>
        <pc:spChg chg="add del mod">
          <ac:chgData name="David Gibson" userId="84f16409-35aa-496c-9d5b-c573bc27627a" providerId="ADAL" clId="{E4A134D7-F1F1-4DB4-AD16-8D1A64AFB6AF}" dt="2024-03-21T09:47:23.921" v="949" actId="21"/>
          <ac:spMkLst>
            <pc:docMk/>
            <pc:sldMasterMk cId="3726882824" sldId="2147483648"/>
            <ac:spMk id="37" creationId="{5A97B3D9-D965-CE2B-5E6E-7D1228882E7F}"/>
          </ac:spMkLst>
        </pc:spChg>
        <pc:spChg chg="add del mod">
          <ac:chgData name="David Gibson" userId="84f16409-35aa-496c-9d5b-c573bc27627a" providerId="ADAL" clId="{E4A134D7-F1F1-4DB4-AD16-8D1A64AFB6AF}" dt="2024-03-21T09:47:23.921" v="949" actId="21"/>
          <ac:spMkLst>
            <pc:docMk/>
            <pc:sldMasterMk cId="3726882824" sldId="2147483648"/>
            <ac:spMk id="38" creationId="{651A71E2-A205-35FB-9CAF-D7F1841BCED3}"/>
          </ac:spMkLst>
        </pc:spChg>
        <pc:spChg chg="add del mod">
          <ac:chgData name="David Gibson" userId="84f16409-35aa-496c-9d5b-c573bc27627a" providerId="ADAL" clId="{E4A134D7-F1F1-4DB4-AD16-8D1A64AFB6AF}" dt="2024-03-21T09:47:23.921" v="949" actId="21"/>
          <ac:spMkLst>
            <pc:docMk/>
            <pc:sldMasterMk cId="3726882824" sldId="2147483648"/>
            <ac:spMk id="39" creationId="{580E9871-B5A3-AC39-77B5-1A83E3E24B30}"/>
          </ac:spMkLst>
        </pc:spChg>
        <pc:spChg chg="add del mod">
          <ac:chgData name="David Gibson" userId="84f16409-35aa-496c-9d5b-c573bc27627a" providerId="ADAL" clId="{E4A134D7-F1F1-4DB4-AD16-8D1A64AFB6AF}" dt="2024-03-21T09:47:23.921" v="949" actId="21"/>
          <ac:spMkLst>
            <pc:docMk/>
            <pc:sldMasterMk cId="3726882824" sldId="2147483648"/>
            <ac:spMk id="40" creationId="{35E8BE73-F81C-614F-E32D-D36E49DCEC46}"/>
          </ac:spMkLst>
        </pc:spChg>
        <pc:spChg chg="add del mod">
          <ac:chgData name="David Gibson" userId="84f16409-35aa-496c-9d5b-c573bc27627a" providerId="ADAL" clId="{E4A134D7-F1F1-4DB4-AD16-8D1A64AFB6AF}" dt="2024-03-21T09:47:23.921" v="949" actId="21"/>
          <ac:spMkLst>
            <pc:docMk/>
            <pc:sldMasterMk cId="3726882824" sldId="2147483648"/>
            <ac:spMk id="43" creationId="{B3BB4A22-8EE0-CCAC-2FB2-3477CCC714CB}"/>
          </ac:spMkLst>
        </pc:spChg>
        <pc:spChg chg="add mod">
          <ac:chgData name="David Gibson" userId="84f16409-35aa-496c-9d5b-c573bc27627a" providerId="ADAL" clId="{E4A134D7-F1F1-4DB4-AD16-8D1A64AFB6AF}" dt="2024-03-21T09:49:06.399" v="969" actId="14100"/>
          <ac:spMkLst>
            <pc:docMk/>
            <pc:sldMasterMk cId="3726882824" sldId="2147483648"/>
            <ac:spMk id="44" creationId="{5A97B3D9-D965-CE2B-5E6E-7D1228882E7F}"/>
          </ac:spMkLst>
        </pc:spChg>
        <pc:spChg chg="add mod">
          <ac:chgData name="David Gibson" userId="84f16409-35aa-496c-9d5b-c573bc27627a" providerId="ADAL" clId="{E4A134D7-F1F1-4DB4-AD16-8D1A64AFB6AF}" dt="2024-03-21T09:48:46.641" v="964" actId="552"/>
          <ac:spMkLst>
            <pc:docMk/>
            <pc:sldMasterMk cId="3726882824" sldId="2147483648"/>
            <ac:spMk id="45" creationId="{651A71E2-A205-35FB-9CAF-D7F1841BCED3}"/>
          </ac:spMkLst>
        </pc:spChg>
        <pc:spChg chg="add mod">
          <ac:chgData name="David Gibson" userId="84f16409-35aa-496c-9d5b-c573bc27627a" providerId="ADAL" clId="{E4A134D7-F1F1-4DB4-AD16-8D1A64AFB6AF}" dt="2024-03-21T09:48:50.740" v="965" actId="465"/>
          <ac:spMkLst>
            <pc:docMk/>
            <pc:sldMasterMk cId="3726882824" sldId="2147483648"/>
            <ac:spMk id="46" creationId="{580E9871-B5A3-AC39-77B5-1A83E3E24B30}"/>
          </ac:spMkLst>
        </pc:spChg>
        <pc:spChg chg="add mod">
          <ac:chgData name="David Gibson" userId="84f16409-35aa-496c-9d5b-c573bc27627a" providerId="ADAL" clId="{E4A134D7-F1F1-4DB4-AD16-8D1A64AFB6AF}" dt="2024-03-21T09:48:46.641" v="964" actId="552"/>
          <ac:spMkLst>
            <pc:docMk/>
            <pc:sldMasterMk cId="3726882824" sldId="2147483648"/>
            <ac:spMk id="47" creationId="{35E8BE73-F81C-614F-E32D-D36E49DCEC46}"/>
          </ac:spMkLst>
        </pc:spChg>
        <pc:spChg chg="add mod">
          <ac:chgData name="David Gibson" userId="84f16409-35aa-496c-9d5b-c573bc27627a" providerId="ADAL" clId="{E4A134D7-F1F1-4DB4-AD16-8D1A64AFB6AF}" dt="2024-03-21T09:48:41.350" v="963" actId="14100"/>
          <ac:spMkLst>
            <pc:docMk/>
            <pc:sldMasterMk cId="3726882824" sldId="2147483648"/>
            <ac:spMk id="48" creationId="{B3BB4A22-8EE0-CCAC-2FB2-3477CCC714CB}"/>
          </ac:spMkLst>
        </pc:spChg>
        <pc:spChg chg="add mod">
          <ac:chgData name="David Gibson" userId="84f16409-35aa-496c-9d5b-c573bc27627a" providerId="ADAL" clId="{E4A134D7-F1F1-4DB4-AD16-8D1A64AFB6AF}" dt="2024-03-21T09:50:14.528" v="976" actId="1582"/>
          <ac:spMkLst>
            <pc:docMk/>
            <pc:sldMasterMk cId="3726882824" sldId="2147483648"/>
            <ac:spMk id="49" creationId="{62D7F3CD-3AE1-7301-4DF4-CF45950050DB}"/>
          </ac:spMkLst>
        </pc:spChg>
        <pc:graphicFrameChg chg="add del mod modGraphic">
          <ac:chgData name="David Gibson" userId="84f16409-35aa-496c-9d5b-c573bc27627a" providerId="ADAL" clId="{E4A134D7-F1F1-4DB4-AD16-8D1A64AFB6AF}" dt="2024-03-21T09:05:53.020" v="704" actId="478"/>
          <ac:graphicFrameMkLst>
            <pc:docMk/>
            <pc:sldMasterMk cId="3726882824" sldId="2147483648"/>
            <ac:graphicFrameMk id="28" creationId="{107D9694-71B5-2D41-90F9-C153BD0C8C1D}"/>
          </ac:graphicFrameMkLst>
        </pc:graphicFrameChg>
        <pc:picChg chg="add del mod">
          <ac:chgData name="David Gibson" userId="84f16409-35aa-496c-9d5b-c573bc27627a" providerId="ADAL" clId="{E4A134D7-F1F1-4DB4-AD16-8D1A64AFB6AF}" dt="2024-03-21T08:28:08.120" v="457" actId="478"/>
          <ac:picMkLst>
            <pc:docMk/>
            <pc:sldMasterMk cId="3726882824" sldId="2147483648"/>
            <ac:picMk id="3" creationId="{239EC9E8-648F-DD76-EECF-17B733B2834C}"/>
          </ac:picMkLst>
        </pc:picChg>
        <pc:picChg chg="add del mod">
          <ac:chgData name="David Gibson" userId="84f16409-35aa-496c-9d5b-c573bc27627a" providerId="ADAL" clId="{E4A134D7-F1F1-4DB4-AD16-8D1A64AFB6AF}" dt="2024-03-21T08:51:32.594" v="512" actId="478"/>
          <ac:picMkLst>
            <pc:docMk/>
            <pc:sldMasterMk cId="3726882824" sldId="2147483648"/>
            <ac:picMk id="4" creationId="{ED50218D-5231-B107-26FE-491532471897}"/>
          </ac:picMkLst>
        </pc:picChg>
        <pc:picChg chg="add del mod">
          <ac:chgData name="David Gibson" userId="84f16409-35aa-496c-9d5b-c573bc27627a" providerId="ADAL" clId="{E4A134D7-F1F1-4DB4-AD16-8D1A64AFB6AF}" dt="2024-03-19T10:34:28.472" v="48" actId="1076"/>
          <ac:picMkLst>
            <pc:docMk/>
            <pc:sldMasterMk cId="3726882824" sldId="2147483648"/>
            <ac:picMk id="5" creationId="{093B77EA-2990-AE7C-AD16-95D4D5C2276A}"/>
          </ac:picMkLst>
        </pc:picChg>
        <pc:picChg chg="add mod">
          <ac:chgData name="David Gibson" userId="84f16409-35aa-496c-9d5b-c573bc27627a" providerId="ADAL" clId="{E4A134D7-F1F1-4DB4-AD16-8D1A64AFB6AF}" dt="2024-03-19T10:34:06.845" v="44" actId="931"/>
          <ac:picMkLst>
            <pc:docMk/>
            <pc:sldMasterMk cId="3726882824" sldId="2147483648"/>
            <ac:picMk id="6" creationId="{397B0BC0-B64F-5F56-5D01-E40361443C5F}"/>
          </ac:picMkLst>
        </pc:picChg>
        <pc:picChg chg="add del mod">
          <ac:chgData name="David Gibson" userId="84f16409-35aa-496c-9d5b-c573bc27627a" providerId="ADAL" clId="{E4A134D7-F1F1-4DB4-AD16-8D1A64AFB6AF}" dt="2024-03-21T08:43:21.370" v="476" actId="478"/>
          <ac:picMkLst>
            <pc:docMk/>
            <pc:sldMasterMk cId="3726882824" sldId="2147483648"/>
            <ac:picMk id="7" creationId="{02B50592-4319-03E1-5031-99DA86C9ABEF}"/>
          </ac:picMkLst>
        </pc:picChg>
        <pc:picChg chg="add del mod">
          <ac:chgData name="David Gibson" userId="84f16409-35aa-496c-9d5b-c573bc27627a" providerId="ADAL" clId="{E4A134D7-F1F1-4DB4-AD16-8D1A64AFB6AF}" dt="2024-03-21T08:51:19.457" v="511" actId="478"/>
          <ac:picMkLst>
            <pc:docMk/>
            <pc:sldMasterMk cId="3726882824" sldId="2147483648"/>
            <ac:picMk id="10" creationId="{5CE918DC-D8BD-B1C4-48F2-1FC6AEC24065}"/>
          </ac:picMkLst>
        </pc:picChg>
        <pc:picChg chg="mod">
          <ac:chgData name="David Gibson" userId="84f16409-35aa-496c-9d5b-c573bc27627a" providerId="ADAL" clId="{E4A134D7-F1F1-4DB4-AD16-8D1A64AFB6AF}" dt="2024-03-19T16:19:16.565" v="63" actId="1076"/>
          <ac:picMkLst>
            <pc:docMk/>
            <pc:sldMasterMk cId="3726882824" sldId="2147483648"/>
            <ac:picMk id="13" creationId="{24F079BA-2385-FF99-6F57-A32EFFDD8173}"/>
          </ac:picMkLst>
        </pc:picChg>
        <pc:picChg chg="add del mod">
          <ac:chgData name="David Gibson" userId="84f16409-35aa-496c-9d5b-c573bc27627a" providerId="ADAL" clId="{E4A134D7-F1F1-4DB4-AD16-8D1A64AFB6AF}" dt="2024-03-21T08:51:18.622" v="509" actId="478"/>
          <ac:picMkLst>
            <pc:docMk/>
            <pc:sldMasterMk cId="3726882824" sldId="2147483648"/>
            <ac:picMk id="15" creationId="{0D3672F3-6FA2-F1C3-222A-DF4519843D1C}"/>
          </ac:picMkLst>
        </pc:picChg>
        <pc:picChg chg="add del mod">
          <ac:chgData name="David Gibson" userId="84f16409-35aa-496c-9d5b-c573bc27627a" providerId="ADAL" clId="{E4A134D7-F1F1-4DB4-AD16-8D1A64AFB6AF}" dt="2024-03-21T08:51:17.702" v="508" actId="478"/>
          <ac:picMkLst>
            <pc:docMk/>
            <pc:sldMasterMk cId="3726882824" sldId="2147483648"/>
            <ac:picMk id="17" creationId="{FFC66D2E-C03A-F146-C653-3145DE97D93E}"/>
          </ac:picMkLst>
        </pc:picChg>
        <pc:picChg chg="add mod">
          <ac:chgData name="David Gibson" userId="84f16409-35aa-496c-9d5b-c573bc27627a" providerId="ADAL" clId="{E4A134D7-F1F1-4DB4-AD16-8D1A64AFB6AF}" dt="2024-03-21T08:50:54.469" v="502"/>
          <ac:picMkLst>
            <pc:docMk/>
            <pc:sldMasterMk cId="3726882824" sldId="2147483648"/>
            <ac:picMk id="19" creationId="{28C32692-32D6-D557-D613-831CEE6C87B0}"/>
          </ac:picMkLst>
        </pc:picChg>
        <pc:picChg chg="del">
          <ac:chgData name="David Gibson" userId="84f16409-35aa-496c-9d5b-c573bc27627a" providerId="ADAL" clId="{E4A134D7-F1F1-4DB4-AD16-8D1A64AFB6AF}" dt="2024-03-19T10:31:27.345" v="19" actId="478"/>
          <ac:picMkLst>
            <pc:docMk/>
            <pc:sldMasterMk cId="3726882824" sldId="2147483648"/>
            <ac:picMk id="21" creationId="{F555BB8B-560B-7065-ABAE-2877CDF29348}"/>
          </ac:picMkLst>
        </pc:picChg>
        <pc:picChg chg="add mod">
          <ac:chgData name="David Gibson" userId="84f16409-35aa-496c-9d5b-c573bc27627a" providerId="ADAL" clId="{E4A134D7-F1F1-4DB4-AD16-8D1A64AFB6AF}" dt="2024-03-21T08:51:42.394" v="514" actId="1076"/>
          <ac:picMkLst>
            <pc:docMk/>
            <pc:sldMasterMk cId="3726882824" sldId="2147483648"/>
            <ac:picMk id="23" creationId="{D4E749E9-14B3-8689-19DE-0B80BB4FFA10}"/>
          </ac:picMkLst>
        </pc:picChg>
        <pc:picChg chg="del">
          <ac:chgData name="David Gibson" userId="84f16409-35aa-496c-9d5b-c573bc27627a" providerId="ADAL" clId="{E4A134D7-F1F1-4DB4-AD16-8D1A64AFB6AF}" dt="2024-03-19T10:31:33.653" v="23" actId="478"/>
          <ac:picMkLst>
            <pc:docMk/>
            <pc:sldMasterMk cId="3726882824" sldId="2147483648"/>
            <ac:picMk id="24" creationId="{2F8B5E00-F12B-FDCA-8896-2D17A57E52AB}"/>
          </ac:picMkLst>
        </pc:picChg>
        <pc:picChg chg="add mod">
          <ac:chgData name="David Gibson" userId="84f16409-35aa-496c-9d5b-c573bc27627a" providerId="ADAL" clId="{E4A134D7-F1F1-4DB4-AD16-8D1A64AFB6AF}" dt="2024-03-21T09:29:01.939" v="834" actId="1076"/>
          <ac:picMkLst>
            <pc:docMk/>
            <pc:sldMasterMk cId="3726882824" sldId="2147483648"/>
            <ac:picMk id="32" creationId="{B0D9C905-CA17-967F-3544-53ED9DE1EA82}"/>
          </ac:picMkLst>
        </pc:picChg>
        <pc:picChg chg="del">
          <ac:chgData name="David Gibson" userId="84f16409-35aa-496c-9d5b-c573bc27627a" providerId="ADAL" clId="{E4A134D7-F1F1-4DB4-AD16-8D1A64AFB6AF}" dt="2024-03-19T10:31:49.951" v="32" actId="478"/>
          <ac:picMkLst>
            <pc:docMk/>
            <pc:sldMasterMk cId="3726882824" sldId="2147483648"/>
            <ac:picMk id="32" creationId="{C5B30A2D-6811-0EF9-E7EA-25DF0EB3E38E}"/>
          </ac:picMkLst>
        </pc:picChg>
        <pc:picChg chg="add mod">
          <ac:chgData name="David Gibson" userId="84f16409-35aa-496c-9d5b-c573bc27627a" providerId="ADAL" clId="{E4A134D7-F1F1-4DB4-AD16-8D1A64AFB6AF}" dt="2024-03-21T09:29:01.939" v="834" actId="1076"/>
          <ac:picMkLst>
            <pc:docMk/>
            <pc:sldMasterMk cId="3726882824" sldId="2147483648"/>
            <ac:picMk id="33" creationId="{15EF8EEE-3020-4E60-AE98-D54A1AE6CDD1}"/>
          </ac:picMkLst>
        </pc:picChg>
        <pc:picChg chg="add mod">
          <ac:chgData name="David Gibson" userId="84f16409-35aa-496c-9d5b-c573bc27627a" providerId="ADAL" clId="{E4A134D7-F1F1-4DB4-AD16-8D1A64AFB6AF}" dt="2024-03-21T09:37:10.083" v="853" actId="1076"/>
          <ac:picMkLst>
            <pc:docMk/>
            <pc:sldMasterMk cId="3726882824" sldId="2147483648"/>
            <ac:picMk id="34" creationId="{152AEAFB-F4D1-2231-DF54-8277743692F6}"/>
          </ac:picMkLst>
        </pc:picChg>
        <pc:picChg chg="add mod">
          <ac:chgData name="David Gibson" userId="84f16409-35aa-496c-9d5b-c573bc27627a" providerId="ADAL" clId="{E4A134D7-F1F1-4DB4-AD16-8D1A64AFB6AF}" dt="2024-03-21T09:49:32.979" v="971" actId="1076"/>
          <ac:picMkLst>
            <pc:docMk/>
            <pc:sldMasterMk cId="3726882824" sldId="2147483648"/>
            <ac:picMk id="35" creationId="{36381D4B-6754-95E1-93D1-1455BAC8159A}"/>
          </ac:picMkLst>
        </pc:picChg>
        <pc:picChg chg="del">
          <ac:chgData name="David Gibson" userId="84f16409-35aa-496c-9d5b-c573bc27627a" providerId="ADAL" clId="{E4A134D7-F1F1-4DB4-AD16-8D1A64AFB6AF}" dt="2024-03-19T10:31:50.733" v="33" actId="478"/>
          <ac:picMkLst>
            <pc:docMk/>
            <pc:sldMasterMk cId="3726882824" sldId="2147483648"/>
            <ac:picMk id="35" creationId="{DC361789-E69A-526F-0D0C-7CD02D1763A0}"/>
          </ac:picMkLst>
        </pc:picChg>
        <pc:picChg chg="del">
          <ac:chgData name="David Gibson" userId="84f16409-35aa-496c-9d5b-c573bc27627a" providerId="ADAL" clId="{E4A134D7-F1F1-4DB4-AD16-8D1A64AFB6AF}" dt="2024-03-19T10:31:46.664" v="30" actId="478"/>
          <ac:picMkLst>
            <pc:docMk/>
            <pc:sldMasterMk cId="3726882824" sldId="2147483648"/>
            <ac:picMk id="37" creationId="{F878FA59-1FF2-31B4-9C5E-0BB0CE600BA4}"/>
          </ac:picMkLst>
        </pc:picChg>
        <pc:cxnChg chg="add del mod">
          <ac:chgData name="David Gibson" userId="84f16409-35aa-496c-9d5b-c573bc27627a" providerId="ADAL" clId="{E4A134D7-F1F1-4DB4-AD16-8D1A64AFB6AF}" dt="2024-03-21T09:44:39.371" v="932" actId="478"/>
          <ac:cxnSpMkLst>
            <pc:docMk/>
            <pc:sldMasterMk cId="3726882824" sldId="2147483648"/>
            <ac:cxnSpMk id="42" creationId="{DB8ABE8C-6260-3C7C-0E5D-3B8F92E729FC}"/>
          </ac:cxnSpMkLst>
        </pc:cxnChg>
        <pc:cxnChg chg="add mod">
          <ac:chgData name="David Gibson" userId="84f16409-35aa-496c-9d5b-c573bc27627a" providerId="ADAL" clId="{E4A134D7-F1F1-4DB4-AD16-8D1A64AFB6AF}" dt="2024-03-21T09:50:29.695" v="978" actId="208"/>
          <ac:cxnSpMkLst>
            <pc:docMk/>
            <pc:sldMasterMk cId="3726882824" sldId="2147483648"/>
            <ac:cxnSpMk id="51" creationId="{1F335932-0595-B64C-988F-3F26B8178ECF}"/>
          </ac:cxnSpMkLst>
        </pc:cxnChg>
        <pc:sldLayoutChg chg="addSp delSp modSp new mod replId replTag delTag">
          <pc:chgData name="David Gibson" userId="84f16409-35aa-496c-9d5b-c573bc27627a" providerId="ADAL" clId="{E4A134D7-F1F1-4DB4-AD16-8D1A64AFB6AF}" dt="2024-03-28T15:51:44.876" v="1051"/>
          <pc:sldLayoutMkLst>
            <pc:docMk/>
            <pc:sldMasterMk cId="3726882824" sldId="2147483648"/>
            <pc:sldLayoutMk cId="527759793" sldId="2147483649"/>
          </pc:sldLayoutMkLst>
          <pc:spChg chg="del">
            <ac:chgData name="David Gibson" userId="84f16409-35aa-496c-9d5b-c573bc27627a" providerId="ADAL" clId="{E4A134D7-F1F1-4DB4-AD16-8D1A64AFB6AF}" dt="2024-03-19T17:32:02.837" v="355" actId="478"/>
            <ac:spMkLst>
              <pc:docMk/>
              <pc:sldMasterMk cId="3726882824" sldId="2147483648"/>
              <pc:sldLayoutMk cId="527759793" sldId="2147483649"/>
              <ac:spMk id="2" creationId="{1758B65F-F795-B298-0AC5-BC7164383B28}"/>
            </ac:spMkLst>
          </pc:spChg>
          <pc:spChg chg="add mod">
            <ac:chgData name="David Gibson" userId="84f16409-35aa-496c-9d5b-c573bc27627a" providerId="ADAL" clId="{E4A134D7-F1F1-4DB4-AD16-8D1A64AFB6AF}" dt="2024-03-21T09:03:36.809" v="639" actId="14100"/>
            <ac:spMkLst>
              <pc:docMk/>
              <pc:sldMasterMk cId="3726882824" sldId="2147483648"/>
              <pc:sldLayoutMk cId="527759793" sldId="2147483649"/>
              <ac:spMk id="2" creationId="{4A680F72-B240-F9EE-A0DA-617DE15D9EAF}"/>
            </ac:spMkLst>
          </pc:spChg>
          <pc:spChg chg="add mod">
            <ac:chgData name="David Gibson" userId="84f16409-35aa-496c-9d5b-c573bc27627a" providerId="ADAL" clId="{E4A134D7-F1F1-4DB4-AD16-8D1A64AFB6AF}" dt="2024-03-21T09:03:49.937" v="648" actId="20577"/>
            <ac:spMkLst>
              <pc:docMk/>
              <pc:sldMasterMk cId="3726882824" sldId="2147483648"/>
              <pc:sldLayoutMk cId="527759793" sldId="2147483649"/>
              <ac:spMk id="3" creationId="{920F7194-12D2-BADC-1BDB-803E902540B7}"/>
            </ac:spMkLst>
          </pc:spChg>
          <pc:spChg chg="add del">
            <ac:chgData name="David Gibson" userId="84f16409-35aa-496c-9d5b-c573bc27627a" providerId="ADAL" clId="{E4A134D7-F1F1-4DB4-AD16-8D1A64AFB6AF}" dt="2024-03-19T17:32:17.506" v="356" actId="11529"/>
            <ac:spMkLst>
              <pc:docMk/>
              <pc:sldMasterMk cId="3726882824" sldId="2147483648"/>
              <pc:sldLayoutMk cId="527759793" sldId="2147483649"/>
              <ac:spMk id="3" creationId="{97BBD57C-0AC0-8D9D-E235-EB6E2721C310}"/>
            </ac:spMkLst>
          </pc:spChg>
          <pc:spChg chg="add mod">
            <ac:chgData name="David Gibson" userId="84f16409-35aa-496c-9d5b-c573bc27627a" providerId="ADAL" clId="{E4A134D7-F1F1-4DB4-AD16-8D1A64AFB6AF}" dt="2024-03-19T17:33:54.610" v="403" actId="20577"/>
            <ac:spMkLst>
              <pc:docMk/>
              <pc:sldMasterMk cId="3726882824" sldId="2147483648"/>
              <pc:sldLayoutMk cId="527759793" sldId="2147483649"/>
              <ac:spMk id="4" creationId="{E3E2FFBA-AB09-B4D5-F6FF-9B2F1B81129D}"/>
            </ac:spMkLst>
          </pc:spChg>
          <pc:spChg chg="add mod ord">
            <ac:chgData name="David Gibson" userId="84f16409-35aa-496c-9d5b-c573bc27627a" providerId="ADAL" clId="{E4A134D7-F1F1-4DB4-AD16-8D1A64AFB6AF}" dt="2024-03-21T09:15:43.014" v="813" actId="14100"/>
            <ac:spMkLst>
              <pc:docMk/>
              <pc:sldMasterMk cId="3726882824" sldId="2147483648"/>
              <pc:sldLayoutMk cId="527759793" sldId="2147483649"/>
              <ac:spMk id="5" creationId="{0A1B0355-35D8-2C69-BE95-B0ABCDEDC23F}"/>
            </ac:spMkLst>
          </pc:spChg>
          <pc:spChg chg="add del mod">
            <ac:chgData name="David Gibson" userId="84f16409-35aa-496c-9d5b-c573bc27627a" providerId="ADAL" clId="{E4A134D7-F1F1-4DB4-AD16-8D1A64AFB6AF}" dt="2024-03-19T17:36:35.789" v="426" actId="478"/>
            <ac:spMkLst>
              <pc:docMk/>
              <pc:sldMasterMk cId="3726882824" sldId="2147483648"/>
              <pc:sldLayoutMk cId="527759793" sldId="2147483649"/>
              <ac:spMk id="6" creationId="{3B119D79-F0EA-6EDD-7382-9D9BF4302A91}"/>
            </ac:spMkLst>
          </pc:spChg>
          <pc:spChg chg="add mod">
            <ac:chgData name="David Gibson" userId="84f16409-35aa-496c-9d5b-c573bc27627a" providerId="ADAL" clId="{E4A134D7-F1F1-4DB4-AD16-8D1A64AFB6AF}" dt="2024-03-21T09:03:57.486" v="659" actId="20577"/>
            <ac:spMkLst>
              <pc:docMk/>
              <pc:sldMasterMk cId="3726882824" sldId="2147483648"/>
              <pc:sldLayoutMk cId="527759793" sldId="2147483649"/>
              <ac:spMk id="6" creationId="{6C5B6972-0A09-ABFB-BB3B-5CA2EF0DF226}"/>
            </ac:spMkLst>
          </pc:spChg>
          <pc:spChg chg="add mod">
            <ac:chgData name="David Gibson" userId="84f16409-35aa-496c-9d5b-c573bc27627a" providerId="ADAL" clId="{E4A134D7-F1F1-4DB4-AD16-8D1A64AFB6AF}" dt="2024-03-19T17:37:13.554" v="445" actId="20577"/>
            <ac:spMkLst>
              <pc:docMk/>
              <pc:sldMasterMk cId="3726882824" sldId="2147483648"/>
              <pc:sldLayoutMk cId="527759793" sldId="2147483649"/>
              <ac:spMk id="7" creationId="{AB5C67CC-2A58-AF67-3713-31E94C8A3B54}"/>
            </ac:spMkLst>
          </pc:spChg>
          <pc:spChg chg="add mod">
            <ac:chgData name="David Gibson" userId="84f16409-35aa-496c-9d5b-c573bc27627a" providerId="ADAL" clId="{E4A134D7-F1F1-4DB4-AD16-8D1A64AFB6AF}" dt="2024-03-21T09:04:14.555" v="679" actId="313"/>
            <ac:spMkLst>
              <pc:docMk/>
              <pc:sldMasterMk cId="3726882824" sldId="2147483648"/>
              <pc:sldLayoutMk cId="527759793" sldId="2147483649"/>
              <ac:spMk id="8" creationId="{3B87E745-0C04-499B-BABD-3457F7A902B8}"/>
            </ac:spMkLst>
          </pc:spChg>
          <pc:spChg chg="add del mod">
            <ac:chgData name="David Gibson" userId="84f16409-35aa-496c-9d5b-c573bc27627a" providerId="ADAL" clId="{E4A134D7-F1F1-4DB4-AD16-8D1A64AFB6AF}" dt="2024-03-21T09:25:09.021" v="825" actId="21"/>
            <ac:spMkLst>
              <pc:docMk/>
              <pc:sldMasterMk cId="3726882824" sldId="2147483648"/>
              <pc:sldLayoutMk cId="527759793" sldId="2147483649"/>
              <ac:spMk id="13" creationId="{E307A7F5-6C4C-2A6C-0A4B-06389E0E1B0D}"/>
            </ac:spMkLst>
          </pc:spChg>
          <pc:spChg chg="add del mod">
            <ac:chgData name="David Gibson" userId="84f16409-35aa-496c-9d5b-c573bc27627a" providerId="ADAL" clId="{E4A134D7-F1F1-4DB4-AD16-8D1A64AFB6AF}" dt="2024-03-21T09:25:09.021" v="825" actId="21"/>
            <ac:spMkLst>
              <pc:docMk/>
              <pc:sldMasterMk cId="3726882824" sldId="2147483648"/>
              <pc:sldLayoutMk cId="527759793" sldId="2147483649"/>
              <ac:spMk id="16" creationId="{6E3B6511-7562-8F9B-9761-BA6EA4F31BF1}"/>
            </ac:spMkLst>
          </pc:spChg>
          <pc:spChg chg="add del mod">
            <ac:chgData name="David Gibson" userId="84f16409-35aa-496c-9d5b-c573bc27627a" providerId="ADAL" clId="{E4A134D7-F1F1-4DB4-AD16-8D1A64AFB6AF}" dt="2024-03-21T09:25:09.021" v="825" actId="21"/>
            <ac:spMkLst>
              <pc:docMk/>
              <pc:sldMasterMk cId="3726882824" sldId="2147483648"/>
              <pc:sldLayoutMk cId="527759793" sldId="2147483649"/>
              <ac:spMk id="19" creationId="{C4CEC3F0-3954-4A78-FE75-4DEB75E717DB}"/>
            </ac:spMkLst>
          </pc:spChg>
          <pc:spChg chg="add del mod">
            <ac:chgData name="David Gibson" userId="84f16409-35aa-496c-9d5b-c573bc27627a" providerId="ADAL" clId="{E4A134D7-F1F1-4DB4-AD16-8D1A64AFB6AF}" dt="2024-03-21T09:25:09.021" v="825" actId="21"/>
            <ac:spMkLst>
              <pc:docMk/>
              <pc:sldMasterMk cId="3726882824" sldId="2147483648"/>
              <pc:sldLayoutMk cId="527759793" sldId="2147483649"/>
              <ac:spMk id="22" creationId="{DF06B46F-CBC9-D129-34ED-862680148759}"/>
            </ac:spMkLst>
          </pc:spChg>
          <pc:spChg chg="add del">
            <ac:chgData name="David Gibson" userId="84f16409-35aa-496c-9d5b-c573bc27627a" providerId="ADAL" clId="{E4A134D7-F1F1-4DB4-AD16-8D1A64AFB6AF}" dt="2024-03-21T09:51:11.657" v="983" actId="11529"/>
            <ac:spMkLst>
              <pc:docMk/>
              <pc:sldMasterMk cId="3726882824" sldId="2147483648"/>
              <pc:sldLayoutMk cId="527759793" sldId="2147483649"/>
              <ac:spMk id="23" creationId="{D8B8D5B4-8369-8359-CD5F-A20BFCF04DAF}"/>
            </ac:spMkLst>
          </pc:spChg>
          <pc:spChg chg="add del mod">
            <ac:chgData name="David Gibson" userId="84f16409-35aa-496c-9d5b-c573bc27627a" providerId="ADAL" clId="{E4A134D7-F1F1-4DB4-AD16-8D1A64AFB6AF}" dt="2024-03-21T09:51:13.419" v="984" actId="478"/>
            <ac:spMkLst>
              <pc:docMk/>
              <pc:sldMasterMk cId="3726882824" sldId="2147483648"/>
              <pc:sldLayoutMk cId="527759793" sldId="2147483649"/>
              <ac:spMk id="24" creationId="{AC5CACA8-377F-3306-F717-87C1051F3562}"/>
            </ac:spMkLst>
          </pc:spChg>
          <pc:spChg chg="add mod">
            <ac:chgData name="David Gibson" userId="84f16409-35aa-496c-9d5b-c573bc27627a" providerId="ADAL" clId="{E4A134D7-F1F1-4DB4-AD16-8D1A64AFB6AF}" dt="2024-03-21T09:53:22.602" v="1039" actId="552"/>
            <ac:spMkLst>
              <pc:docMk/>
              <pc:sldMasterMk cId="3726882824" sldId="2147483648"/>
              <pc:sldLayoutMk cId="527759793" sldId="2147483649"/>
              <ac:spMk id="25" creationId="{4EE02517-96B6-74F7-D222-E32EFC176368}"/>
            </ac:spMkLst>
          </pc:spChg>
          <pc:spChg chg="add mod">
            <ac:chgData name="David Gibson" userId="84f16409-35aa-496c-9d5b-c573bc27627a" providerId="ADAL" clId="{E4A134D7-F1F1-4DB4-AD16-8D1A64AFB6AF}" dt="2024-03-21T09:53:22.602" v="1039" actId="552"/>
            <ac:spMkLst>
              <pc:docMk/>
              <pc:sldMasterMk cId="3726882824" sldId="2147483648"/>
              <pc:sldLayoutMk cId="527759793" sldId="2147483649"/>
              <ac:spMk id="26" creationId="{4CC673A2-40B1-1721-AD78-CAE7214BF23D}"/>
            </ac:spMkLst>
          </pc:spChg>
          <pc:spChg chg="add mod">
            <ac:chgData name="David Gibson" userId="84f16409-35aa-496c-9d5b-c573bc27627a" providerId="ADAL" clId="{E4A134D7-F1F1-4DB4-AD16-8D1A64AFB6AF}" dt="2024-03-21T09:53:22.602" v="1039" actId="552"/>
            <ac:spMkLst>
              <pc:docMk/>
              <pc:sldMasterMk cId="3726882824" sldId="2147483648"/>
              <pc:sldLayoutMk cId="527759793" sldId="2147483649"/>
              <ac:spMk id="27" creationId="{C221B855-87FC-00F3-6A99-7520322DA4CB}"/>
            </ac:spMkLst>
          </pc:spChg>
          <pc:picChg chg="add del mod">
            <ac:chgData name="David Gibson" userId="84f16409-35aa-496c-9d5b-c573bc27627a" providerId="ADAL" clId="{E4A134D7-F1F1-4DB4-AD16-8D1A64AFB6AF}" dt="2024-03-21T09:25:09.021" v="825" actId="21"/>
            <ac:picMkLst>
              <pc:docMk/>
              <pc:sldMasterMk cId="3726882824" sldId="2147483648"/>
              <pc:sldLayoutMk cId="527759793" sldId="2147483649"/>
              <ac:picMk id="10" creationId="{7F3D222F-722E-42CB-E6DC-55488B3936CE}"/>
            </ac:picMkLst>
          </pc:picChg>
          <pc:picChg chg="add del mod">
            <ac:chgData name="David Gibson" userId="84f16409-35aa-496c-9d5b-c573bc27627a" providerId="ADAL" clId="{E4A134D7-F1F1-4DB4-AD16-8D1A64AFB6AF}" dt="2024-03-21T09:25:09.021" v="825" actId="21"/>
            <ac:picMkLst>
              <pc:docMk/>
              <pc:sldMasterMk cId="3726882824" sldId="2147483648"/>
              <pc:sldLayoutMk cId="527759793" sldId="2147483649"/>
              <ac:picMk id="12" creationId="{4E26A3A8-80C9-A82C-BE00-53990879DA8D}"/>
            </ac:picMkLst>
          </pc:picChg>
          <pc:picChg chg="add del mod">
            <ac:chgData name="David Gibson" userId="84f16409-35aa-496c-9d5b-c573bc27627a" providerId="ADAL" clId="{E4A134D7-F1F1-4DB4-AD16-8D1A64AFB6AF}" dt="2024-03-21T09:25:09.021" v="825" actId="21"/>
            <ac:picMkLst>
              <pc:docMk/>
              <pc:sldMasterMk cId="3726882824" sldId="2147483648"/>
              <pc:sldLayoutMk cId="527759793" sldId="2147483649"/>
              <ac:picMk id="15" creationId="{5A790224-3E42-8543-C69A-E010437D8A74}"/>
            </ac:picMkLst>
          </pc:picChg>
          <pc:picChg chg="add del mod">
            <ac:chgData name="David Gibson" userId="84f16409-35aa-496c-9d5b-c573bc27627a" providerId="ADAL" clId="{E4A134D7-F1F1-4DB4-AD16-8D1A64AFB6AF}" dt="2024-03-21T09:25:09.021" v="825" actId="21"/>
            <ac:picMkLst>
              <pc:docMk/>
              <pc:sldMasterMk cId="3726882824" sldId="2147483648"/>
              <pc:sldLayoutMk cId="527759793" sldId="2147483649"/>
              <ac:picMk id="18" creationId="{E439E8CF-85BF-F871-49A8-2F0EB438727D}"/>
            </ac:picMkLst>
          </pc:picChg>
          <pc:picChg chg="add del mod">
            <ac:chgData name="David Gibson" userId="84f16409-35aa-496c-9d5b-c573bc27627a" providerId="ADAL" clId="{E4A134D7-F1F1-4DB4-AD16-8D1A64AFB6AF}" dt="2024-03-21T09:25:09.021" v="825" actId="21"/>
            <ac:picMkLst>
              <pc:docMk/>
              <pc:sldMasterMk cId="3726882824" sldId="2147483648"/>
              <pc:sldLayoutMk cId="527759793" sldId="2147483649"/>
              <ac:picMk id="21" creationId="{547D9BAF-5918-2009-AF77-65A58B375C31}"/>
            </ac:picMkLst>
          </pc:picChg>
        </pc:sldLayoutChg>
        <pc:sldLayoutChg chg="del replTag delTag">
          <pc:chgData name="David Gibson" userId="84f16409-35aa-496c-9d5b-c573bc27627a" providerId="ADAL" clId="{E4A134D7-F1F1-4DB4-AD16-8D1A64AFB6AF}" dt="2024-03-19T10:31:22.991" v="15" actId="2696"/>
          <pc:sldLayoutMkLst>
            <pc:docMk/>
            <pc:sldMasterMk cId="3726882824" sldId="2147483648"/>
            <pc:sldLayoutMk cId="1886210507" sldId="214748364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0A1B0355-35D8-2C69-BE95-B0ABCDEDC23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84484" y="6336515"/>
            <a:ext cx="6914816" cy="4300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400" dirty="0"/>
              <a:t>Click here to add  your note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E2FFBA-AB09-B4D5-F6FF-9B2F1B81129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16265" y="1535113"/>
            <a:ext cx="4591251" cy="51448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400" dirty="0"/>
              <a:t>Click here to add  your strategies</a:t>
            </a:r>
            <a:endParaRPr lang="en-GB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AB5C67CC-2A58-AF67-3713-31E94C8A3B5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84485" y="1535113"/>
            <a:ext cx="3246922" cy="16219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400" dirty="0"/>
              <a:t>Click here to add  Training Myths</a:t>
            </a:r>
            <a:endParaRPr lang="en-GB" dirty="0"/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A680F72-B240-F9EE-A0DA-617DE15D9EA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5869" y="4550291"/>
            <a:ext cx="1716999" cy="12596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400" dirty="0"/>
              <a:t>Click here to add your RAS notes</a:t>
            </a:r>
            <a:endParaRPr lang="en-GB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920F7194-12D2-BADC-1BDB-803E902540B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889801" y="4550291"/>
            <a:ext cx="1716999" cy="12596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400" dirty="0"/>
              <a:t>Click here to add your Amygdala notes</a:t>
            </a:r>
            <a:endParaRPr lang="en-GB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6C5B6972-0A09-ABFB-BB3B-5CA2EF0DF2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53733" y="4550291"/>
            <a:ext cx="1716999" cy="12596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400" dirty="0"/>
              <a:t>Click here to add your Hippocampus notes</a:t>
            </a:r>
            <a:endParaRPr lang="en-GB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3B87E745-0C04-499B-BABD-3457F7A90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17666" y="4550291"/>
            <a:ext cx="1716999" cy="12596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400" dirty="0"/>
              <a:t>Click here to add your Prefrontal Cortex notes</a:t>
            </a:r>
            <a:endParaRPr lang="en-GB" dirty="0"/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4EE02517-96B6-74F7-D222-E32EFC17636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13659" y="2257124"/>
            <a:ext cx="1111718" cy="250257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400" dirty="0"/>
              <a:t>Click here</a:t>
            </a:r>
            <a:endParaRPr lang="en-GB" dirty="0"/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4CC673A2-40B1-1721-AD78-CAE7214BF23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13659" y="2546690"/>
            <a:ext cx="1111718" cy="250257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400" dirty="0"/>
              <a:t>Click here</a:t>
            </a:r>
            <a:endParaRPr lang="en-GB" dirty="0"/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C221B855-87FC-00F3-6A99-7520322DA4C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813659" y="2836256"/>
            <a:ext cx="1111718" cy="250257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400" dirty="0"/>
              <a:t>Click here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7759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ags" Target="../tags/tag2.xml"/><Relationship Id="rId7" Type="http://schemas.openxmlformats.org/officeDocument/2006/relationships/image" Target="../media/image4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Arrow: Right 29">
            <a:extLst>
              <a:ext uri="{FF2B5EF4-FFF2-40B4-BE49-F238E27FC236}">
                <a16:creationId xmlns:a16="http://schemas.microsoft.com/office/drawing/2014/main" id="{24B80115-9E45-0BCF-0127-008CFAFCBFCE}"/>
              </a:ext>
            </a:extLst>
          </p:cNvPr>
          <p:cNvSpPr/>
          <p:nvPr userDrawn="1"/>
        </p:nvSpPr>
        <p:spPr>
          <a:xfrm>
            <a:off x="3184828" y="4233333"/>
            <a:ext cx="816171" cy="110067"/>
          </a:xfrm>
          <a:prstGeom prst="rightArrow">
            <a:avLst/>
          </a:prstGeom>
          <a:solidFill>
            <a:schemeClr val="bg1"/>
          </a:solidFill>
          <a:ln>
            <a:solidFill>
              <a:srgbClr val="2646B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5CAF53C-CDCF-3E47-CD48-C5FE4C580729}"/>
              </a:ext>
            </a:extLst>
          </p:cNvPr>
          <p:cNvSpPr txBox="1"/>
          <p:nvPr userDrawn="1"/>
        </p:nvSpPr>
        <p:spPr>
          <a:xfrm>
            <a:off x="1143457" y="-9481"/>
            <a:ext cx="83285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1200" dirty="0">
                <a:solidFill>
                  <a:srgbClr val="2646BE"/>
                </a:solidFill>
                <a:latin typeface="+mn-lt"/>
                <a:ea typeface="+mn-ea"/>
                <a:cs typeface="+mn-cs"/>
              </a:rPr>
              <a:t>Designing and Facilitating Training with Neuroscience in Mind</a:t>
            </a:r>
            <a:endParaRPr lang="en-GB" sz="3600" b="1" kern="1200" dirty="0">
              <a:solidFill>
                <a:srgbClr val="2646BE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3" name="Picture 12" descr="Logo, company name&#10;&#10;Description automatically generated">
            <a:extLst>
              <a:ext uri="{FF2B5EF4-FFF2-40B4-BE49-F238E27FC236}">
                <a16:creationId xmlns:a16="http://schemas.microsoft.com/office/drawing/2014/main" id="{24F079BA-2385-FF99-6F57-A32EFFDD817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0682" y="119471"/>
            <a:ext cx="548648" cy="54391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DF9A6FC-11E8-B89A-DBBE-E6AE0027545A}"/>
              </a:ext>
            </a:extLst>
          </p:cNvPr>
          <p:cNvSpPr txBox="1"/>
          <p:nvPr userDrawn="1"/>
        </p:nvSpPr>
        <p:spPr>
          <a:xfrm>
            <a:off x="9700779" y="252926"/>
            <a:ext cx="1949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CCD8F2"/>
                </a:solidFill>
              </a:rPr>
              <a:t>Eureka Training Community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3B77EA-2990-AE7C-AD16-95D4D5C2276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6470" y="54901"/>
            <a:ext cx="948747" cy="95004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9BF686D-AE2A-67C2-FF6E-6ED98E732C8F}"/>
              </a:ext>
            </a:extLst>
          </p:cNvPr>
          <p:cNvSpPr/>
          <p:nvPr userDrawn="1"/>
        </p:nvSpPr>
        <p:spPr>
          <a:xfrm>
            <a:off x="146470" y="1201612"/>
            <a:ext cx="3331030" cy="1978648"/>
          </a:xfrm>
          <a:prstGeom prst="rect">
            <a:avLst/>
          </a:prstGeom>
          <a:noFill/>
          <a:ln>
            <a:solidFill>
              <a:srgbClr val="2646B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lang="en-GB" b="1" dirty="0">
                <a:solidFill>
                  <a:srgbClr val="2646BE"/>
                </a:solidFill>
              </a:rPr>
              <a:t>Tick The Training Myths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8BAD742-018D-0006-72FA-09A8EFCF33CD}"/>
              </a:ext>
            </a:extLst>
          </p:cNvPr>
          <p:cNvSpPr/>
          <p:nvPr userDrawn="1"/>
        </p:nvSpPr>
        <p:spPr>
          <a:xfrm>
            <a:off x="146470" y="3397218"/>
            <a:ext cx="6999030" cy="2412000"/>
          </a:xfrm>
          <a:prstGeom prst="rect">
            <a:avLst/>
          </a:prstGeom>
          <a:noFill/>
          <a:ln>
            <a:solidFill>
              <a:srgbClr val="2646B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/>
            <a:r>
              <a:rPr lang="en-GB" b="1" dirty="0">
                <a:solidFill>
                  <a:srgbClr val="2646BE"/>
                </a:solidFill>
              </a:rPr>
              <a:t>How Content Is Transferred Into Long Term Memory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BD47CE1-C302-C2AA-3F02-7B63E7EC60EA}"/>
              </a:ext>
            </a:extLst>
          </p:cNvPr>
          <p:cNvSpPr/>
          <p:nvPr userDrawn="1"/>
        </p:nvSpPr>
        <p:spPr>
          <a:xfrm>
            <a:off x="146470" y="6026176"/>
            <a:ext cx="6998400" cy="735571"/>
          </a:xfrm>
          <a:prstGeom prst="rect">
            <a:avLst/>
          </a:prstGeom>
          <a:noFill/>
          <a:ln>
            <a:solidFill>
              <a:srgbClr val="2646B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/>
            <a:r>
              <a:rPr lang="en-GB" b="1" dirty="0">
                <a:solidFill>
                  <a:srgbClr val="2646BE"/>
                </a:solidFill>
              </a:rPr>
              <a:t>Cognitive Load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C8FE6B1-7E64-C113-83D1-5820A5B28899}"/>
              </a:ext>
            </a:extLst>
          </p:cNvPr>
          <p:cNvSpPr/>
          <p:nvPr userDrawn="1"/>
        </p:nvSpPr>
        <p:spPr>
          <a:xfrm>
            <a:off x="7324207" y="1201611"/>
            <a:ext cx="4765123" cy="5560136"/>
          </a:xfrm>
          <a:prstGeom prst="rect">
            <a:avLst/>
          </a:prstGeom>
          <a:noFill/>
          <a:ln>
            <a:solidFill>
              <a:srgbClr val="2646B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/>
            <a:r>
              <a:rPr lang="en-GB" b="1" dirty="0">
                <a:solidFill>
                  <a:srgbClr val="2646BE"/>
                </a:solidFill>
              </a:rPr>
              <a:t>Training Strategies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FCC62FB-8B82-B241-15BF-75A92CB3591D}"/>
              </a:ext>
            </a:extLst>
          </p:cNvPr>
          <p:cNvSpPr/>
          <p:nvPr userDrawn="1"/>
        </p:nvSpPr>
        <p:spPr>
          <a:xfrm>
            <a:off x="3857699" y="1201612"/>
            <a:ext cx="3309416" cy="1978648"/>
          </a:xfrm>
          <a:prstGeom prst="rect">
            <a:avLst/>
          </a:prstGeom>
          <a:noFill/>
          <a:ln>
            <a:solidFill>
              <a:srgbClr val="2646B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/>
            <a:r>
              <a:rPr lang="en-GB" b="1" dirty="0">
                <a:solidFill>
                  <a:srgbClr val="2646BE"/>
                </a:solidFill>
              </a:rPr>
              <a:t>How The Brain Works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D4E749E9-14B3-8689-19DE-0B80BB4FFA10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5249641" y="3304304"/>
            <a:ext cx="1984898" cy="815908"/>
          </a:xfrm>
          <a:prstGeom prst="rect">
            <a:avLst/>
          </a:prstGeom>
        </p:spPr>
      </p:pic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F84AA0BD-893B-3B47-4319-851BA0DC0FD9}"/>
              </a:ext>
            </a:extLst>
          </p:cNvPr>
          <p:cNvSpPr/>
          <p:nvPr userDrawn="1"/>
        </p:nvSpPr>
        <p:spPr>
          <a:xfrm>
            <a:off x="520504" y="4120213"/>
            <a:ext cx="914400" cy="343566"/>
          </a:xfrm>
          <a:prstGeom prst="roundRect">
            <a:avLst/>
          </a:prstGeom>
          <a:ln>
            <a:solidFill>
              <a:srgbClr val="2646BE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rgbClr val="2646BE"/>
                </a:solidFill>
              </a:rPr>
              <a:t>RAS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25D8672C-ECD7-612D-E93C-5506F5CED434}"/>
              </a:ext>
            </a:extLst>
          </p:cNvPr>
          <p:cNvSpPr/>
          <p:nvPr userDrawn="1"/>
        </p:nvSpPr>
        <p:spPr>
          <a:xfrm>
            <a:off x="2265549" y="4120213"/>
            <a:ext cx="914400" cy="343566"/>
          </a:xfrm>
          <a:prstGeom prst="roundRect">
            <a:avLst/>
          </a:prstGeom>
          <a:ln>
            <a:solidFill>
              <a:srgbClr val="2646BE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rgbClr val="2646BE"/>
                </a:solidFill>
              </a:rPr>
              <a:t>Amygdala</a:t>
            </a:r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9DC59024-C526-3B7F-2262-268D78AC52CD}"/>
              </a:ext>
            </a:extLst>
          </p:cNvPr>
          <p:cNvSpPr/>
          <p:nvPr userDrawn="1"/>
        </p:nvSpPr>
        <p:spPr>
          <a:xfrm>
            <a:off x="4932898" y="4233333"/>
            <a:ext cx="816171" cy="110067"/>
          </a:xfrm>
          <a:prstGeom prst="rightArrow">
            <a:avLst/>
          </a:prstGeom>
          <a:solidFill>
            <a:schemeClr val="bg1"/>
          </a:solidFill>
          <a:ln>
            <a:solidFill>
              <a:srgbClr val="2646B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632AFD82-6349-40A2-C249-D2015C35D3CD}"/>
              </a:ext>
            </a:extLst>
          </p:cNvPr>
          <p:cNvSpPr/>
          <p:nvPr userDrawn="1"/>
        </p:nvSpPr>
        <p:spPr>
          <a:xfrm>
            <a:off x="4010594" y="4120213"/>
            <a:ext cx="942406" cy="343566"/>
          </a:xfrm>
          <a:prstGeom prst="roundRect">
            <a:avLst/>
          </a:prstGeom>
          <a:ln>
            <a:solidFill>
              <a:srgbClr val="2646BE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rgbClr val="2646BE"/>
                </a:solidFill>
              </a:rPr>
              <a:t>Hippocampus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73977B80-1808-6589-5FEA-07FB5C470A33}"/>
              </a:ext>
            </a:extLst>
          </p:cNvPr>
          <p:cNvSpPr/>
          <p:nvPr userDrawn="1"/>
        </p:nvSpPr>
        <p:spPr>
          <a:xfrm>
            <a:off x="5755639" y="4120213"/>
            <a:ext cx="914400" cy="343566"/>
          </a:xfrm>
          <a:prstGeom prst="roundRect">
            <a:avLst/>
          </a:prstGeom>
          <a:ln>
            <a:solidFill>
              <a:srgbClr val="2646BE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rgbClr val="2646BE"/>
                </a:solidFill>
              </a:rPr>
              <a:t>Prefrontal Cortex</a:t>
            </a: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B762D032-C530-B7A9-8350-452B5FAD7434}"/>
              </a:ext>
            </a:extLst>
          </p:cNvPr>
          <p:cNvSpPr/>
          <p:nvPr userDrawn="1"/>
        </p:nvSpPr>
        <p:spPr>
          <a:xfrm>
            <a:off x="1437020" y="4233333"/>
            <a:ext cx="816171" cy="110067"/>
          </a:xfrm>
          <a:prstGeom prst="rightArrow">
            <a:avLst/>
          </a:prstGeom>
          <a:solidFill>
            <a:schemeClr val="bg1"/>
          </a:solidFill>
          <a:ln>
            <a:solidFill>
              <a:srgbClr val="2646B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152AEAFB-F4D1-2231-DF54-8277743692F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4398716" y="1604306"/>
            <a:ext cx="1128303" cy="153924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6381D4B-6754-95E1-93D1-1455BAC8159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l="24552" r="30691" b="8792"/>
          <a:stretch/>
        </p:blipFill>
        <p:spPr>
          <a:xfrm>
            <a:off x="6729870" y="1334838"/>
            <a:ext cx="407577" cy="793858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5A97B3D9-D965-CE2B-5E6E-7D1228882E7F}"/>
              </a:ext>
            </a:extLst>
          </p:cNvPr>
          <p:cNvSpPr txBox="1"/>
          <p:nvPr userDrawn="1"/>
        </p:nvSpPr>
        <p:spPr>
          <a:xfrm>
            <a:off x="5808062" y="1986255"/>
            <a:ext cx="1109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2646BE"/>
                </a:solidFill>
              </a:rPr>
              <a:t>Learning is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51A71E2-A205-35FB-9CAF-D7F1841BCED3}"/>
              </a:ext>
            </a:extLst>
          </p:cNvPr>
          <p:cNvSpPr/>
          <p:nvPr userDrawn="1"/>
        </p:nvSpPr>
        <p:spPr>
          <a:xfrm>
            <a:off x="5808063" y="2268712"/>
            <a:ext cx="1109133" cy="232641"/>
          </a:xfrm>
          <a:prstGeom prst="rect">
            <a:avLst/>
          </a:prstGeom>
          <a:noFill/>
          <a:ln>
            <a:solidFill>
              <a:srgbClr val="2646B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80E9871-B5A3-AC39-77B5-1A83E3E24B30}"/>
              </a:ext>
            </a:extLst>
          </p:cNvPr>
          <p:cNvSpPr/>
          <p:nvPr userDrawn="1"/>
        </p:nvSpPr>
        <p:spPr>
          <a:xfrm>
            <a:off x="5808063" y="2559971"/>
            <a:ext cx="1109133" cy="232641"/>
          </a:xfrm>
          <a:prstGeom prst="rect">
            <a:avLst/>
          </a:prstGeom>
          <a:noFill/>
          <a:ln>
            <a:solidFill>
              <a:srgbClr val="2646B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Electrical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5E8BE73-F81C-614F-E32D-D36E49DCEC46}"/>
              </a:ext>
            </a:extLst>
          </p:cNvPr>
          <p:cNvSpPr/>
          <p:nvPr userDrawn="1"/>
        </p:nvSpPr>
        <p:spPr>
          <a:xfrm>
            <a:off x="5808063" y="2851230"/>
            <a:ext cx="1109133" cy="232641"/>
          </a:xfrm>
          <a:prstGeom prst="rect">
            <a:avLst/>
          </a:prstGeom>
          <a:noFill/>
          <a:ln>
            <a:solidFill>
              <a:srgbClr val="2646B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Electrical</a:t>
            </a:r>
          </a:p>
        </p:txBody>
      </p:sp>
      <p:sp>
        <p:nvSpPr>
          <p:cNvPr id="48" name="Arrow: Right 47">
            <a:extLst>
              <a:ext uri="{FF2B5EF4-FFF2-40B4-BE49-F238E27FC236}">
                <a16:creationId xmlns:a16="http://schemas.microsoft.com/office/drawing/2014/main" id="{B3BB4A22-8EE0-CCAC-2FB2-3477CCC714CB}"/>
              </a:ext>
            </a:extLst>
          </p:cNvPr>
          <p:cNvSpPr/>
          <p:nvPr userDrawn="1"/>
        </p:nvSpPr>
        <p:spPr>
          <a:xfrm rot="5400000">
            <a:off x="6613795" y="2601765"/>
            <a:ext cx="818434" cy="145782"/>
          </a:xfrm>
          <a:prstGeom prst="right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62D7F3CD-3AE1-7301-4DF4-CF45950050DB}"/>
              </a:ext>
            </a:extLst>
          </p:cNvPr>
          <p:cNvSpPr/>
          <p:nvPr userDrawn="1"/>
        </p:nvSpPr>
        <p:spPr>
          <a:xfrm>
            <a:off x="4962867" y="2294032"/>
            <a:ext cx="45719" cy="45719"/>
          </a:xfrm>
          <a:prstGeom prst="ellipse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1F335932-0595-B64C-988F-3F26B8178ECF}"/>
              </a:ext>
            </a:extLst>
          </p:cNvPr>
          <p:cNvCxnSpPr>
            <a:endCxn id="35" idx="1"/>
          </p:cNvCxnSpPr>
          <p:nvPr userDrawn="1"/>
        </p:nvCxnSpPr>
        <p:spPr>
          <a:xfrm flipV="1">
            <a:off x="5008586" y="1731767"/>
            <a:ext cx="1721284" cy="56226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3"/>
    </p:custDataLst>
    <p:extLst>
      <p:ext uri="{BB962C8B-B14F-4D97-AF65-F5344CB8AC3E}">
        <p14:creationId xmlns:p14="http://schemas.microsoft.com/office/powerpoint/2010/main" val="372688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FA2423C-258A-E6BA-C5E8-F0693FEBAF7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A9447F-71FC-7FF4-4AA6-DAD651F885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532CA8-3201-3CF0-18B4-7BB0F05404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DA38BA-ED82-1C79-0FF7-0A8796FD52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635EB8E-58F1-2F41-71B6-8DFC9779285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2DFB1B2-D216-02D4-382F-B3272EEB8DE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98DAF61-BA03-81EC-3F7E-55A8C32A57F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7819196-5FB2-042E-8E00-E530CB85056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9EF76C8-9C08-83E9-DB14-5D59713FCCC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91471C3-68D0-F815-CBAD-74946EDFE3F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29177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Mt4eI8W4"/>
  <p:tag name="ARTICULATE_PROJECT_OPEN" val="0"/>
  <p:tag name="ARTICULATE_SLIDE_COUN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Gibson</dc:creator>
  <cp:lastModifiedBy>David Gibson</cp:lastModifiedBy>
  <cp:revision>5</cp:revision>
  <dcterms:created xsi:type="dcterms:W3CDTF">2022-09-20T06:42:46Z</dcterms:created>
  <dcterms:modified xsi:type="dcterms:W3CDTF">2024-03-28T15:52:03Z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681F777A-0BDA-454C-8037-22F359FA91C3</vt:lpwstr>
  </property>
  <property fmtid="{D5CDD505-2E9C-101B-9397-08002B2CF9AE}" pid="3" name="ArticulatePath">
    <vt:lpwstr>https://eurekatp-my.sharepoint.com/personal/david_eureka-tp_com/Documents/Membership/Development Modules/Stand-Up - 10 October 2022/ETC - Stand-Up Placemat</vt:lpwstr>
  </property>
</Properties>
</file>