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70AD47"/>
    <a:srgbClr val="7EA0D7"/>
    <a:srgbClr val="FEFEFE"/>
    <a:srgbClr val="000C3E"/>
    <a:srgbClr val="2646BE"/>
    <a:srgbClr val="74AA9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681E5-4058-451F-B746-F0B33E019D21}" v="84" dt="2024-04-18T13:12:05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6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B05681E5-4058-451F-B746-F0B33E019D21}"/>
    <pc:docChg chg="undo redo custSel addSld delSld modSld modMainMaster replTag delTag">
      <pc:chgData name="David Gibson" userId="84f16409-35aa-496c-9d5b-c573bc27627a" providerId="ADAL" clId="{B05681E5-4058-451F-B746-F0B33E019D21}" dt="2024-04-18T13:15:05.905" v="922"/>
      <pc:docMkLst>
        <pc:docMk/>
      </pc:docMkLst>
      <pc:sldChg chg="new del replTag delTag">
        <pc:chgData name="David Gibson" userId="84f16409-35aa-496c-9d5b-c573bc27627a" providerId="ADAL" clId="{B05681E5-4058-451F-B746-F0B33E019D21}" dt="2024-04-18T13:09:21.373" v="761" actId="47"/>
        <pc:sldMkLst>
          <pc:docMk/>
          <pc:sldMk cId="2825256906" sldId="256"/>
        </pc:sldMkLst>
      </pc:sldChg>
      <pc:sldChg chg="new replTag">
        <pc:chgData name="David Gibson" userId="84f16409-35aa-496c-9d5b-c573bc27627a" providerId="ADAL" clId="{B05681E5-4058-451F-B746-F0B33E019D21}" dt="2024-04-18T13:15:05.899" v="920"/>
        <pc:sldMkLst>
          <pc:docMk/>
          <pc:sldMk cId="3114400558" sldId="256"/>
        </pc:sldMkLst>
      </pc:sldChg>
      <pc:sldChg chg="del replTag delTag">
        <pc:chgData name="David Gibson" userId="84f16409-35aa-496c-9d5b-c573bc27627a" providerId="ADAL" clId="{B05681E5-4058-451F-B746-F0B33E019D21}" dt="2024-04-18T09:36:00.935" v="2" actId="47"/>
        <pc:sldMkLst>
          <pc:docMk/>
          <pc:sldMk cId="3662917790" sldId="256"/>
        </pc:sldMkLst>
      </pc:sldChg>
      <pc:sldMasterChg chg="addSp delSp modSp mod replTag delTag addSldLayout delSldLayout modSldLayout">
        <pc:chgData name="David Gibson" userId="84f16409-35aa-496c-9d5b-c573bc27627a" providerId="ADAL" clId="{B05681E5-4058-451F-B746-F0B33E019D21}" dt="2024-04-18T13:15:00.262" v="918"/>
        <pc:sldMasterMkLst>
          <pc:docMk/>
          <pc:sldMasterMk cId="3726882824" sldId="2147483648"/>
        </pc:sldMasterMkLst>
        <pc:spChg chg="add del mod modVis">
          <ac:chgData name="David Gibson" userId="84f16409-35aa-496c-9d5b-c573bc27627a" providerId="ADAL" clId="{B05681E5-4058-451F-B746-F0B33E019D21}" dt="2024-04-18T12:43:32.870" v="564" actId="478"/>
          <ac:spMkLst>
            <pc:docMk/>
            <pc:sldMasterMk cId="3726882824" sldId="2147483648"/>
            <ac:spMk id="3" creationId="{4FD1EDF4-02D5-5225-A02D-94C373E246FE}"/>
          </ac:spMkLst>
        </pc:spChg>
        <pc:spChg chg="add del mod">
          <ac:chgData name="David Gibson" userId="84f16409-35aa-496c-9d5b-c573bc27627a" providerId="ADAL" clId="{B05681E5-4058-451F-B746-F0B33E019D21}" dt="2024-04-18T09:41:57.217" v="99" actId="478"/>
          <ac:spMkLst>
            <pc:docMk/>
            <pc:sldMasterMk cId="3726882824" sldId="2147483648"/>
            <ac:spMk id="4" creationId="{D61ACDA6-A688-B263-A397-1BD0E386497D}"/>
          </ac:spMkLst>
        </pc:spChg>
        <pc:spChg chg="add del mod">
          <ac:chgData name="David Gibson" userId="84f16409-35aa-496c-9d5b-c573bc27627a" providerId="ADAL" clId="{B05681E5-4058-451F-B746-F0B33E019D21}" dt="2024-04-18T09:41:57.217" v="99" actId="478"/>
          <ac:spMkLst>
            <pc:docMk/>
            <pc:sldMasterMk cId="3726882824" sldId="2147483648"/>
            <ac:spMk id="6" creationId="{C17FBF55-E0BA-CF72-5006-F8CEF5BBF1C9}"/>
          </ac:spMkLst>
        </pc:spChg>
        <pc:spChg chg="add del mod">
          <ac:chgData name="David Gibson" userId="84f16409-35aa-496c-9d5b-c573bc27627a" providerId="ADAL" clId="{B05681E5-4058-451F-B746-F0B33E019D21}" dt="2024-04-18T09:41:57.217" v="99" actId="478"/>
          <ac:spMkLst>
            <pc:docMk/>
            <pc:sldMasterMk cId="3726882824" sldId="2147483648"/>
            <ac:spMk id="7" creationId="{14604E5A-B509-99D2-6CB6-F6423C13E12F}"/>
          </ac:spMkLst>
        </pc:spChg>
        <pc:spChg chg="mod modVis">
          <ac:chgData name="David Gibson" userId="84f16409-35aa-496c-9d5b-c573bc27627a" providerId="ADAL" clId="{B05681E5-4058-451F-B746-F0B33E019D21}" dt="2024-04-18T12:53:06.565" v="702" actId="1035"/>
          <ac:spMkLst>
            <pc:docMk/>
            <pc:sldMasterMk cId="3726882824" sldId="2147483648"/>
            <ac:spMk id="8" creationId="{05CAF53C-CDCF-3E47-CD48-C5FE4C580729}"/>
          </ac:spMkLst>
        </pc:spChg>
        <pc:spChg chg="add del mod modVis">
          <ac:chgData name="David Gibson" userId="84f16409-35aa-496c-9d5b-c573bc27627a" providerId="ADAL" clId="{B05681E5-4058-451F-B746-F0B33E019D21}" dt="2024-04-18T12:51:44.827" v="667" actId="554"/>
          <ac:spMkLst>
            <pc:docMk/>
            <pc:sldMasterMk cId="3726882824" sldId="2147483648"/>
            <ac:spMk id="9" creationId="{053D9668-BB35-DEB7-A7AA-0AD683F93248}"/>
          </ac:spMkLst>
        </pc:spChg>
        <pc:spChg chg="add mod modVis">
          <ac:chgData name="David Gibson" userId="84f16409-35aa-496c-9d5b-c573bc27627a" providerId="ADAL" clId="{B05681E5-4058-451F-B746-F0B33E019D21}" dt="2024-04-18T13:14:39.472" v="911" actId="1038"/>
          <ac:spMkLst>
            <pc:docMk/>
            <pc:sldMasterMk cId="3726882824" sldId="2147483648"/>
            <ac:spMk id="10" creationId="{1F6C2DAE-92B7-6D86-A67F-6A38EB9370AF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11" creationId="{D9BF686D-AE2A-67C2-FF6E-6ED98E732C8F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12" creationId="{E8BAD742-018D-0006-72FA-09A8EFCF33CD}"/>
          </ac:spMkLst>
        </pc:spChg>
        <pc:spChg chg="mod modVis">
          <ac:chgData name="David Gibson" userId="84f16409-35aa-496c-9d5b-c573bc27627a" providerId="ADAL" clId="{B05681E5-4058-451F-B746-F0B33E019D21}" dt="2024-04-18T12:24:28.170" v="270" actId="33935"/>
          <ac:spMkLst>
            <pc:docMk/>
            <pc:sldMasterMk cId="3726882824" sldId="2147483648"/>
            <ac:spMk id="14" creationId="{8DF9A6FC-11E8-B89A-DBBE-E6AE0027545A}"/>
          </ac:spMkLst>
        </pc:spChg>
        <pc:spChg chg="add mod modVis">
          <ac:chgData name="David Gibson" userId="84f16409-35aa-496c-9d5b-c573bc27627a" providerId="ADAL" clId="{B05681E5-4058-451F-B746-F0B33E019D21}" dt="2024-04-18T12:51:44.827" v="667" actId="554"/>
          <ac:spMkLst>
            <pc:docMk/>
            <pc:sldMasterMk cId="3726882824" sldId="2147483648"/>
            <ac:spMk id="15" creationId="{B93EC226-91A9-4706-88E5-E6BF845B1CA1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16" creationId="{9BD47CE1-C302-C2AA-3F02-7B63E7EC60EA}"/>
          </ac:spMkLst>
        </pc:spChg>
        <pc:spChg chg="add mod modVis">
          <ac:chgData name="David Gibson" userId="84f16409-35aa-496c-9d5b-c573bc27627a" providerId="ADAL" clId="{B05681E5-4058-451F-B746-F0B33E019D21}" dt="2024-04-18T13:13:22.843" v="855" actId="1037"/>
          <ac:spMkLst>
            <pc:docMk/>
            <pc:sldMasterMk cId="3726882824" sldId="2147483648"/>
            <ac:spMk id="17" creationId="{24C9321C-CB88-6DAF-D68F-D0EC8D8C7500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18" creationId="{7C8FE6B1-7E64-C113-83D1-5820A5B28899}"/>
          </ac:spMkLst>
        </pc:spChg>
        <pc:spChg chg="add mod modVis">
          <ac:chgData name="David Gibson" userId="84f16409-35aa-496c-9d5b-c573bc27627a" providerId="ADAL" clId="{B05681E5-4058-451F-B746-F0B33E019D21}" dt="2024-04-18T12:44:03.276" v="567" actId="208"/>
          <ac:spMkLst>
            <pc:docMk/>
            <pc:sldMasterMk cId="3726882824" sldId="2147483648"/>
            <ac:spMk id="19" creationId="{CE5EF874-FD60-AF0D-DD6C-FA509824EF1E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20" creationId="{7FCC62FB-8B82-B241-15BF-75A92CB3591D}"/>
          </ac:spMkLst>
        </pc:spChg>
        <pc:spChg chg="add mod modVis">
          <ac:chgData name="David Gibson" userId="84f16409-35aa-496c-9d5b-c573bc27627a" providerId="ADAL" clId="{B05681E5-4058-451F-B746-F0B33E019D21}" dt="2024-04-18T12:44:19.178" v="569" actId="208"/>
          <ac:spMkLst>
            <pc:docMk/>
            <pc:sldMasterMk cId="3726882824" sldId="2147483648"/>
            <ac:spMk id="21" creationId="{375B5E72-A806-D3C0-3D8A-6010630B6AC7}"/>
          </ac:spMkLst>
        </pc:spChg>
        <pc:spChg chg="add mod modVis">
          <ac:chgData name="David Gibson" userId="84f16409-35aa-496c-9d5b-c573bc27627a" providerId="ADAL" clId="{B05681E5-4058-451F-B746-F0B33E019D21}" dt="2024-04-18T12:44:19.178" v="569" actId="208"/>
          <ac:spMkLst>
            <pc:docMk/>
            <pc:sldMasterMk cId="3726882824" sldId="2147483648"/>
            <ac:spMk id="22" creationId="{6A70964F-D498-2380-2B7C-94A5246C767D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24" creationId="{F84AA0BD-893B-3B47-4319-851BA0DC0FD9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25" creationId="{25D8672C-ECD7-612D-E93C-5506F5CED434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26" creationId="{632AFD82-6349-40A2-C249-D2015C35D3CD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27" creationId="{73977B80-1808-6589-5FEA-07FB5C470A33}"/>
          </ac:spMkLst>
        </pc:spChg>
        <pc:spChg chg="add del mod">
          <ac:chgData name="David Gibson" userId="84f16409-35aa-496c-9d5b-c573bc27627a" providerId="ADAL" clId="{B05681E5-4058-451F-B746-F0B33E019D21}" dt="2024-04-18T09:50:23.334" v="190" actId="478"/>
          <ac:spMkLst>
            <pc:docMk/>
            <pc:sldMasterMk cId="3726882824" sldId="2147483648"/>
            <ac:spMk id="28" creationId="{A52F5BE2-AA49-7B88-E798-1F9709121740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29" creationId="{B762D032-C530-B7A9-8350-452B5FAD7434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30" creationId="{24B80115-9E45-0BCF-0127-008CFAFCBFCE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31" creationId="{9DC59024-C526-3B7F-2262-268D78AC52CD}"/>
          </ac:spMkLst>
        </pc:spChg>
        <pc:spChg chg="add mod ord modVis">
          <ac:chgData name="David Gibson" userId="84f16409-35aa-496c-9d5b-c573bc27627a" providerId="ADAL" clId="{B05681E5-4058-451F-B746-F0B33E019D21}" dt="2024-04-18T12:24:28.170" v="270" actId="33935"/>
          <ac:spMkLst>
            <pc:docMk/>
            <pc:sldMasterMk cId="3726882824" sldId="2147483648"/>
            <ac:spMk id="36" creationId="{4A09A2DA-1645-1162-67CC-0D29A88B7B21}"/>
          </ac:spMkLst>
        </pc:spChg>
        <pc:spChg chg="add mod ord modVis">
          <ac:chgData name="David Gibson" userId="84f16409-35aa-496c-9d5b-c573bc27627a" providerId="ADAL" clId="{B05681E5-4058-451F-B746-F0B33E019D21}" dt="2024-04-18T12:24:28.170" v="270" actId="33935"/>
          <ac:spMkLst>
            <pc:docMk/>
            <pc:sldMasterMk cId="3726882824" sldId="2147483648"/>
            <ac:spMk id="37" creationId="{0EEF078B-02D8-F9DA-5342-A8153160348B}"/>
          </ac:spMkLst>
        </pc:spChg>
        <pc:spChg chg="add mod ord modVis">
          <ac:chgData name="David Gibson" userId="84f16409-35aa-496c-9d5b-c573bc27627a" providerId="ADAL" clId="{B05681E5-4058-451F-B746-F0B33E019D21}" dt="2024-04-18T12:51:19.743" v="666" actId="1076"/>
          <ac:spMkLst>
            <pc:docMk/>
            <pc:sldMasterMk cId="3726882824" sldId="2147483648"/>
            <ac:spMk id="38" creationId="{8C8F9F5B-89C3-1FB8-405D-0D679808F454}"/>
          </ac:spMkLst>
        </pc:spChg>
        <pc:spChg chg="add mod">
          <ac:chgData name="David Gibson" userId="84f16409-35aa-496c-9d5b-c573bc27627a" providerId="ADAL" clId="{B05681E5-4058-451F-B746-F0B33E019D21}" dt="2024-04-18T09:53:30.057" v="205"/>
          <ac:spMkLst>
            <pc:docMk/>
            <pc:sldMasterMk cId="3726882824" sldId="2147483648"/>
            <ac:spMk id="39" creationId="{062EA6DF-E313-B98A-FDA8-B5FCB78E453D}"/>
          </ac:spMkLst>
        </pc:spChg>
        <pc:spChg chg="add del mod">
          <ac:chgData name="David Gibson" userId="84f16409-35aa-496c-9d5b-c573bc27627a" providerId="ADAL" clId="{B05681E5-4058-451F-B746-F0B33E019D21}" dt="2024-04-18T09:53:47.973" v="209" actId="478"/>
          <ac:spMkLst>
            <pc:docMk/>
            <pc:sldMasterMk cId="3726882824" sldId="2147483648"/>
            <ac:spMk id="40" creationId="{31659CF3-C15C-FBD9-7F87-9018A3AEE092}"/>
          </ac:spMkLst>
        </pc:spChg>
        <pc:spChg chg="add del mod">
          <ac:chgData name="David Gibson" userId="84f16409-35aa-496c-9d5b-c573bc27627a" providerId="ADAL" clId="{B05681E5-4058-451F-B746-F0B33E019D21}" dt="2024-04-18T12:43:32.870" v="564" actId="478"/>
          <ac:spMkLst>
            <pc:docMk/>
            <pc:sldMasterMk cId="3726882824" sldId="2147483648"/>
            <ac:spMk id="41" creationId="{FE907510-BFB7-90AE-437D-62953BDCEE5F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44" creationId="{5A97B3D9-D965-CE2B-5E6E-7D1228882E7F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45" creationId="{651A71E2-A205-35FB-9CAF-D7F1841BCED3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46" creationId="{580E9871-B5A3-AC39-77B5-1A83E3E24B30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47" creationId="{35E8BE73-F81C-614F-E32D-D36E49DCEC46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48" creationId="{B3BB4A22-8EE0-CCAC-2FB2-3477CCC714CB}"/>
          </ac:spMkLst>
        </pc:spChg>
        <pc:spChg chg="del">
          <ac:chgData name="David Gibson" userId="84f16409-35aa-496c-9d5b-c573bc27627a" providerId="ADAL" clId="{B05681E5-4058-451F-B746-F0B33E019D21}" dt="2024-04-18T09:36:13.872" v="7" actId="478"/>
          <ac:spMkLst>
            <pc:docMk/>
            <pc:sldMasterMk cId="3726882824" sldId="2147483648"/>
            <ac:spMk id="49" creationId="{62D7F3CD-3AE1-7301-4DF4-CF45950050DB}"/>
          </ac:spMkLst>
        </pc:spChg>
        <pc:spChg chg="add mod">
          <ac:chgData name="David Gibson" userId="84f16409-35aa-496c-9d5b-c573bc27627a" providerId="ADAL" clId="{B05681E5-4058-451F-B746-F0B33E019D21}" dt="2024-04-18T12:35:21.060" v="491" actId="20577"/>
          <ac:spMkLst>
            <pc:docMk/>
            <pc:sldMasterMk cId="3726882824" sldId="2147483648"/>
            <ac:spMk id="60" creationId="{C1EE1E9D-4889-63EE-68A2-AB74A5D200E5}"/>
          </ac:spMkLst>
        </pc:spChg>
        <pc:spChg chg="add mod">
          <ac:chgData name="David Gibson" userId="84f16409-35aa-496c-9d5b-c573bc27627a" providerId="ADAL" clId="{B05681E5-4058-451F-B746-F0B33E019D21}" dt="2024-04-18T12:34:29.146" v="461" actId="207"/>
          <ac:spMkLst>
            <pc:docMk/>
            <pc:sldMasterMk cId="3726882824" sldId="2147483648"/>
            <ac:spMk id="61" creationId="{EB6B83D0-FDB1-AC31-64D1-FF34F2A9AA6D}"/>
          </ac:spMkLst>
        </pc:spChg>
        <pc:spChg chg="add mod">
          <ac:chgData name="David Gibson" userId="84f16409-35aa-496c-9d5b-c573bc27627a" providerId="ADAL" clId="{B05681E5-4058-451F-B746-F0B33E019D21}" dt="2024-04-18T12:52:45.838" v="692" actId="1035"/>
          <ac:spMkLst>
            <pc:docMk/>
            <pc:sldMasterMk cId="3726882824" sldId="2147483648"/>
            <ac:spMk id="62" creationId="{15948268-C1CA-888B-A6EA-076758F9B1B3}"/>
          </ac:spMkLst>
        </pc:spChg>
        <pc:spChg chg="add del">
          <ac:chgData name="David Gibson" userId="84f16409-35aa-496c-9d5b-c573bc27627a" providerId="ADAL" clId="{B05681E5-4058-451F-B746-F0B33E019D21}" dt="2024-04-18T12:41:13.460" v="540" actId="11529"/>
          <ac:spMkLst>
            <pc:docMk/>
            <pc:sldMasterMk cId="3726882824" sldId="2147483648"/>
            <ac:spMk id="66" creationId="{C71A4EC1-31C5-72D4-7381-1449F01E3469}"/>
          </ac:spMkLst>
        </pc:spChg>
        <pc:spChg chg="add del mod">
          <ac:chgData name="David Gibson" userId="84f16409-35aa-496c-9d5b-c573bc27627a" providerId="ADAL" clId="{B05681E5-4058-451F-B746-F0B33E019D21}" dt="2024-04-18T13:08:25.655" v="751" actId="478"/>
          <ac:spMkLst>
            <pc:docMk/>
            <pc:sldMasterMk cId="3726882824" sldId="2147483648"/>
            <ac:spMk id="116" creationId="{894CEB99-CCA7-2932-F53B-D6FF44C79D31}"/>
          </ac:spMkLst>
        </pc:spChg>
        <pc:picChg chg="add del mod">
          <ac:chgData name="David Gibson" userId="84f16409-35aa-496c-9d5b-c573bc27627a" providerId="ADAL" clId="{B05681E5-4058-451F-B746-F0B33E019D21}" dt="2024-04-18T09:39:05.030" v="69" actId="478"/>
          <ac:picMkLst>
            <pc:docMk/>
            <pc:sldMasterMk cId="3726882824" sldId="2147483648"/>
            <ac:picMk id="2" creationId="{AACC8F3A-C5CB-0A53-99B7-C2CCDF931A2A}"/>
          </ac:picMkLst>
        </pc:picChg>
        <pc:picChg chg="mod modVis">
          <ac:chgData name="David Gibson" userId="84f16409-35aa-496c-9d5b-c573bc27627a" providerId="ADAL" clId="{B05681E5-4058-451F-B746-F0B33E019D21}" dt="2024-04-18T12:24:28.170" v="270" actId="33935"/>
          <ac:picMkLst>
            <pc:docMk/>
            <pc:sldMasterMk cId="3726882824" sldId="2147483648"/>
            <ac:picMk id="5" creationId="{093B77EA-2990-AE7C-AD16-95D4D5C2276A}"/>
          </ac:picMkLst>
        </pc:picChg>
        <pc:picChg chg="mod modVis">
          <ac:chgData name="David Gibson" userId="84f16409-35aa-496c-9d5b-c573bc27627a" providerId="ADAL" clId="{B05681E5-4058-451F-B746-F0B33E019D21}" dt="2024-04-18T12:24:28.170" v="270" actId="33935"/>
          <ac:picMkLst>
            <pc:docMk/>
            <pc:sldMasterMk cId="3726882824" sldId="2147483648"/>
            <ac:picMk id="13" creationId="{24F079BA-2385-FF99-6F57-A32EFFDD8173}"/>
          </ac:picMkLst>
        </pc:picChg>
        <pc:picChg chg="del">
          <ac:chgData name="David Gibson" userId="84f16409-35aa-496c-9d5b-c573bc27627a" providerId="ADAL" clId="{B05681E5-4058-451F-B746-F0B33E019D21}" dt="2024-04-18T09:36:13.872" v="7" actId="478"/>
          <ac:picMkLst>
            <pc:docMk/>
            <pc:sldMasterMk cId="3726882824" sldId="2147483648"/>
            <ac:picMk id="23" creationId="{D4E749E9-14B3-8689-19DE-0B80BB4FFA10}"/>
          </ac:picMkLst>
        </pc:picChg>
        <pc:picChg chg="del">
          <ac:chgData name="David Gibson" userId="84f16409-35aa-496c-9d5b-c573bc27627a" providerId="ADAL" clId="{B05681E5-4058-451F-B746-F0B33E019D21}" dt="2024-04-18T09:36:13.872" v="7" actId="478"/>
          <ac:picMkLst>
            <pc:docMk/>
            <pc:sldMasterMk cId="3726882824" sldId="2147483648"/>
            <ac:picMk id="34" creationId="{152AEAFB-F4D1-2231-DF54-8277743692F6}"/>
          </ac:picMkLst>
        </pc:picChg>
        <pc:picChg chg="del">
          <ac:chgData name="David Gibson" userId="84f16409-35aa-496c-9d5b-c573bc27627a" providerId="ADAL" clId="{B05681E5-4058-451F-B746-F0B33E019D21}" dt="2024-04-18T09:36:13.872" v="7" actId="478"/>
          <ac:picMkLst>
            <pc:docMk/>
            <pc:sldMasterMk cId="3726882824" sldId="2147483648"/>
            <ac:picMk id="35" creationId="{36381D4B-6754-95E1-93D1-1455BAC8159A}"/>
          </ac:picMkLst>
        </pc:picChg>
        <pc:picChg chg="add mod">
          <ac:chgData name="David Gibson" userId="84f16409-35aa-496c-9d5b-c573bc27627a" providerId="ADAL" clId="{B05681E5-4058-451F-B746-F0B33E019D21}" dt="2024-04-18T12:30:23.075" v="322" actId="1076"/>
          <ac:picMkLst>
            <pc:docMk/>
            <pc:sldMasterMk cId="3726882824" sldId="2147483648"/>
            <ac:picMk id="42" creationId="{C969C9D3-EE05-894E-FEC1-67194D01CD50}"/>
          </ac:picMkLst>
        </pc:picChg>
        <pc:picChg chg="add mod">
          <ac:chgData name="David Gibson" userId="84f16409-35aa-496c-9d5b-c573bc27627a" providerId="ADAL" clId="{B05681E5-4058-451F-B746-F0B33E019D21}" dt="2024-04-18T12:30:39.750" v="325" actId="1076"/>
          <ac:picMkLst>
            <pc:docMk/>
            <pc:sldMasterMk cId="3726882824" sldId="2147483648"/>
            <ac:picMk id="43" creationId="{8DB73729-1433-419C-CEFF-32BE38624E6F}"/>
          </ac:picMkLst>
        </pc:picChg>
        <pc:picChg chg="add mod">
          <ac:chgData name="David Gibson" userId="84f16409-35aa-496c-9d5b-c573bc27627a" providerId="ADAL" clId="{B05681E5-4058-451F-B746-F0B33E019D21}" dt="2024-04-18T12:50:47.509" v="661" actId="1035"/>
          <ac:picMkLst>
            <pc:docMk/>
            <pc:sldMasterMk cId="3726882824" sldId="2147483648"/>
            <ac:picMk id="50" creationId="{22468894-5E27-D7AD-870A-DF950A69085F}"/>
          </ac:picMkLst>
        </pc:picChg>
        <pc:picChg chg="add del">
          <ac:chgData name="David Gibson" userId="84f16409-35aa-496c-9d5b-c573bc27627a" providerId="ADAL" clId="{B05681E5-4058-451F-B746-F0B33E019D21}" dt="2024-04-18T12:23:29.136" v="254" actId="478"/>
          <ac:picMkLst>
            <pc:docMk/>
            <pc:sldMasterMk cId="3726882824" sldId="2147483648"/>
            <ac:picMk id="52" creationId="{54EE3061-3499-3BBA-E054-5FCC80F8B889}"/>
          </ac:picMkLst>
        </pc:picChg>
        <pc:picChg chg="add mod">
          <ac:chgData name="David Gibson" userId="84f16409-35aa-496c-9d5b-c573bc27627a" providerId="ADAL" clId="{B05681E5-4058-451F-B746-F0B33E019D21}" dt="2024-04-18T13:14:39.472" v="911" actId="1038"/>
          <ac:picMkLst>
            <pc:docMk/>
            <pc:sldMasterMk cId="3726882824" sldId="2147483648"/>
            <ac:picMk id="53" creationId="{F4A9C40E-65BE-C077-872A-197FA14110DA}"/>
          </ac:picMkLst>
        </pc:picChg>
        <pc:picChg chg="add mod">
          <ac:chgData name="David Gibson" userId="84f16409-35aa-496c-9d5b-c573bc27627a" providerId="ADAL" clId="{B05681E5-4058-451F-B746-F0B33E019D21}" dt="2024-04-18T13:13:22.843" v="855" actId="1037"/>
          <ac:picMkLst>
            <pc:docMk/>
            <pc:sldMasterMk cId="3726882824" sldId="2147483648"/>
            <ac:picMk id="54" creationId="{13A6E050-C055-5DAF-2123-CBEC22B6834A}"/>
          </ac:picMkLst>
        </pc:picChg>
        <pc:picChg chg="add mod">
          <ac:chgData name="David Gibson" userId="84f16409-35aa-496c-9d5b-c573bc27627a" providerId="ADAL" clId="{B05681E5-4058-451F-B746-F0B33E019D21}" dt="2024-04-18T12:50:47.509" v="661" actId="1035"/>
          <ac:picMkLst>
            <pc:docMk/>
            <pc:sldMasterMk cId="3726882824" sldId="2147483648"/>
            <ac:picMk id="55" creationId="{C3E23AD1-6E9F-7B38-BEED-8E76F9A71BFC}"/>
          </ac:picMkLst>
        </pc:picChg>
        <pc:picChg chg="add mod">
          <ac:chgData name="David Gibson" userId="84f16409-35aa-496c-9d5b-c573bc27627a" providerId="ADAL" clId="{B05681E5-4058-451F-B746-F0B33E019D21}" dt="2024-04-18T12:31:54.273" v="358" actId="1035"/>
          <ac:picMkLst>
            <pc:docMk/>
            <pc:sldMasterMk cId="3726882824" sldId="2147483648"/>
            <ac:picMk id="56" creationId="{37EA2EA7-31F3-0A20-DD15-2AE550961B8A}"/>
          </ac:picMkLst>
        </pc:picChg>
        <pc:picChg chg="add del mod modCrop">
          <ac:chgData name="David Gibson" userId="84f16409-35aa-496c-9d5b-c573bc27627a" providerId="ADAL" clId="{B05681E5-4058-451F-B746-F0B33E019D21}" dt="2024-04-18T12:43:32.870" v="564" actId="478"/>
          <ac:picMkLst>
            <pc:docMk/>
            <pc:sldMasterMk cId="3726882824" sldId="2147483648"/>
            <ac:picMk id="57" creationId="{019E3FC0-17F3-3844-562E-DF6DDC1644D3}"/>
          </ac:picMkLst>
        </pc:picChg>
        <pc:picChg chg="add del mod">
          <ac:chgData name="David Gibson" userId="84f16409-35aa-496c-9d5b-c573bc27627a" providerId="ADAL" clId="{B05681E5-4058-451F-B746-F0B33E019D21}" dt="2024-04-18T12:43:32.870" v="564" actId="478"/>
          <ac:picMkLst>
            <pc:docMk/>
            <pc:sldMasterMk cId="3726882824" sldId="2147483648"/>
            <ac:picMk id="64" creationId="{4754FA9C-EE46-9340-5903-F26A2D564874}"/>
          </ac:picMkLst>
        </pc:picChg>
        <pc:picChg chg="add del mod">
          <ac:chgData name="David Gibson" userId="84f16409-35aa-496c-9d5b-c573bc27627a" providerId="ADAL" clId="{B05681E5-4058-451F-B746-F0B33E019D21}" dt="2024-04-18T12:43:32.870" v="564" actId="478"/>
          <ac:picMkLst>
            <pc:docMk/>
            <pc:sldMasterMk cId="3726882824" sldId="2147483648"/>
            <ac:picMk id="65" creationId="{3F79052C-41B7-C5B5-1054-C1E4727EDA02}"/>
          </ac:picMkLst>
        </pc:picChg>
        <pc:picChg chg="add del mod">
          <ac:chgData name="David Gibson" userId="84f16409-35aa-496c-9d5b-c573bc27627a" providerId="ADAL" clId="{B05681E5-4058-451F-B746-F0B33E019D21}" dt="2024-04-18T12:43:19.444" v="560" actId="478"/>
          <ac:picMkLst>
            <pc:docMk/>
            <pc:sldMasterMk cId="3726882824" sldId="2147483648"/>
            <ac:picMk id="70" creationId="{947CD4DF-7DF4-6423-0470-22E850A735C4}"/>
          </ac:picMkLst>
        </pc:picChg>
        <pc:picChg chg="add del mod ord">
          <ac:chgData name="David Gibson" userId="84f16409-35aa-496c-9d5b-c573bc27627a" providerId="ADAL" clId="{B05681E5-4058-451F-B746-F0B33E019D21}" dt="2024-04-18T13:05:57.467" v="729" actId="478"/>
          <ac:picMkLst>
            <pc:docMk/>
            <pc:sldMasterMk cId="3726882824" sldId="2147483648"/>
            <ac:picMk id="72" creationId="{8AF1F606-A149-43A1-1575-C28BAA33F232}"/>
          </ac:picMkLst>
        </pc:picChg>
        <pc:picChg chg="add del mod">
          <ac:chgData name="David Gibson" userId="84f16409-35aa-496c-9d5b-c573bc27627a" providerId="ADAL" clId="{B05681E5-4058-451F-B746-F0B33E019D21}" dt="2024-04-18T13:09:07.979" v="754" actId="478"/>
          <ac:picMkLst>
            <pc:docMk/>
            <pc:sldMasterMk cId="3726882824" sldId="2147483648"/>
            <ac:picMk id="105" creationId="{A63016D5-BD44-1710-D89F-1D9321B8C9D2}"/>
          </ac:picMkLst>
        </pc:picChg>
        <pc:picChg chg="add mod ord">
          <ac:chgData name="David Gibson" userId="84f16409-35aa-496c-9d5b-c573bc27627a" providerId="ADAL" clId="{B05681E5-4058-451F-B746-F0B33E019D21}" dt="2024-04-18T13:08:23.506" v="750" actId="1076"/>
          <ac:picMkLst>
            <pc:docMk/>
            <pc:sldMasterMk cId="3726882824" sldId="2147483648"/>
            <ac:picMk id="107" creationId="{BD765CBE-E7D9-C612-9A2E-4F48C8BEDE19}"/>
          </ac:picMkLst>
        </pc:picChg>
        <pc:cxnChg chg="add del">
          <ac:chgData name="David Gibson" userId="84f16409-35aa-496c-9d5b-c573bc27627a" providerId="ADAL" clId="{B05681E5-4058-451F-B746-F0B33E019D21}" dt="2024-04-18T09:48:10.659" v="164" actId="478"/>
          <ac:cxnSpMkLst>
            <pc:docMk/>
            <pc:sldMasterMk cId="3726882824" sldId="2147483648"/>
            <ac:cxnSpMk id="33" creationId="{71266F9E-9CB2-027B-13B6-AB48B03CA04E}"/>
          </ac:cxnSpMkLst>
        </pc:cxnChg>
        <pc:cxnChg chg="del mod">
          <ac:chgData name="David Gibson" userId="84f16409-35aa-496c-9d5b-c573bc27627a" providerId="ADAL" clId="{B05681E5-4058-451F-B746-F0B33E019D21}" dt="2024-04-18T09:36:13.872" v="7" actId="478"/>
          <ac:cxnSpMkLst>
            <pc:docMk/>
            <pc:sldMasterMk cId="3726882824" sldId="2147483648"/>
            <ac:cxnSpMk id="51" creationId="{1F335932-0595-B64C-988F-3F26B8178ECF}"/>
          </ac:cxnSpMkLst>
        </pc:cxnChg>
        <pc:cxnChg chg="add del">
          <ac:chgData name="David Gibson" userId="84f16409-35aa-496c-9d5b-c573bc27627a" providerId="ADAL" clId="{B05681E5-4058-451F-B746-F0B33E019D21}" dt="2024-04-18T12:43:36.768" v="565" actId="478"/>
          <ac:cxnSpMkLst>
            <pc:docMk/>
            <pc:sldMasterMk cId="3726882824" sldId="2147483648"/>
            <ac:cxnSpMk id="59" creationId="{1A62F235-A2FF-3C06-125D-7D93BF21014D}"/>
          </ac:cxnSpMkLst>
        </pc:cxnChg>
        <pc:cxnChg chg="add del mod">
          <ac:chgData name="David Gibson" userId="84f16409-35aa-496c-9d5b-c573bc27627a" providerId="ADAL" clId="{B05681E5-4058-451F-B746-F0B33E019D21}" dt="2024-04-18T12:43:32.870" v="564" actId="478"/>
          <ac:cxnSpMkLst>
            <pc:docMk/>
            <pc:sldMasterMk cId="3726882824" sldId="2147483648"/>
            <ac:cxnSpMk id="68" creationId="{ED0F2F77-F51B-6ED9-3177-BEA1E1C4BA4A}"/>
          </ac:cxnSpMkLst>
        </pc:cxnChg>
        <pc:cxnChg chg="add del mod">
          <ac:chgData name="David Gibson" userId="84f16409-35aa-496c-9d5b-c573bc27627a" providerId="ADAL" clId="{B05681E5-4058-451F-B746-F0B33E019D21}" dt="2024-04-18T12:43:20.953" v="561" actId="478"/>
          <ac:cxnSpMkLst>
            <pc:docMk/>
            <pc:sldMasterMk cId="3726882824" sldId="2147483648"/>
            <ac:cxnSpMk id="71" creationId="{54FAB5C7-A702-96BF-3E8C-FD39C0248B95}"/>
          </ac:cxnSpMkLst>
        </pc:cxnChg>
        <pc:cxnChg chg="add mod">
          <ac:chgData name="David Gibson" userId="84f16409-35aa-496c-9d5b-c573bc27627a" providerId="ADAL" clId="{B05681E5-4058-451F-B746-F0B33E019D21}" dt="2024-04-18T13:06:48.215" v="736" actId="14100"/>
          <ac:cxnSpMkLst>
            <pc:docMk/>
            <pc:sldMasterMk cId="3726882824" sldId="2147483648"/>
            <ac:cxnSpMk id="74" creationId="{072A4E6D-BAB7-E587-9705-47A6DCEB048E}"/>
          </ac:cxnSpMkLst>
        </pc:cxnChg>
        <pc:cxnChg chg="add mod">
          <ac:chgData name="David Gibson" userId="84f16409-35aa-496c-9d5b-c573bc27627a" providerId="ADAL" clId="{B05681E5-4058-451F-B746-F0B33E019D21}" dt="2024-04-18T13:06:56.782" v="738" actId="14100"/>
          <ac:cxnSpMkLst>
            <pc:docMk/>
            <pc:sldMasterMk cId="3726882824" sldId="2147483648"/>
            <ac:cxnSpMk id="80" creationId="{4C3F17D3-4D51-9D23-A8F6-26B3AEFF1258}"/>
          </ac:cxnSpMkLst>
        </pc:cxnChg>
        <pc:cxnChg chg="add mod">
          <ac:chgData name="David Gibson" userId="84f16409-35aa-496c-9d5b-c573bc27627a" providerId="ADAL" clId="{B05681E5-4058-451F-B746-F0B33E019D21}" dt="2024-04-18T13:06:53.961" v="737" actId="14100"/>
          <ac:cxnSpMkLst>
            <pc:docMk/>
            <pc:sldMasterMk cId="3726882824" sldId="2147483648"/>
            <ac:cxnSpMk id="82" creationId="{D64A4FDD-6631-C88E-6C07-40B1E968E27C}"/>
          </ac:cxnSpMkLst>
        </pc:cxnChg>
        <pc:cxnChg chg="add mod">
          <ac:chgData name="David Gibson" userId="84f16409-35aa-496c-9d5b-c573bc27627a" providerId="ADAL" clId="{B05681E5-4058-451F-B746-F0B33E019D21}" dt="2024-04-18T13:07:02.815" v="739" actId="14100"/>
          <ac:cxnSpMkLst>
            <pc:docMk/>
            <pc:sldMasterMk cId="3726882824" sldId="2147483648"/>
            <ac:cxnSpMk id="84" creationId="{94B20326-5473-5882-31B1-7918355DA361}"/>
          </ac:cxnSpMkLst>
        </pc:cxnChg>
        <pc:cxnChg chg="add mod">
          <ac:chgData name="David Gibson" userId="84f16409-35aa-496c-9d5b-c573bc27627a" providerId="ADAL" clId="{B05681E5-4058-451F-B746-F0B33E019D21}" dt="2024-04-18T13:06:01.878" v="730" actId="14100"/>
          <ac:cxnSpMkLst>
            <pc:docMk/>
            <pc:sldMasterMk cId="3726882824" sldId="2147483648"/>
            <ac:cxnSpMk id="86" creationId="{97FAEE3E-642D-09D7-C2D2-CB4952D2A2BA}"/>
          </ac:cxnSpMkLst>
        </pc:cxnChg>
        <pc:cxnChg chg="add mod">
          <ac:chgData name="David Gibson" userId="84f16409-35aa-496c-9d5b-c573bc27627a" providerId="ADAL" clId="{B05681E5-4058-451F-B746-F0B33E019D21}" dt="2024-04-18T13:06:19.422" v="731" actId="208"/>
          <ac:cxnSpMkLst>
            <pc:docMk/>
            <pc:sldMasterMk cId="3726882824" sldId="2147483648"/>
            <ac:cxnSpMk id="88" creationId="{17DDCDBF-D063-DF96-DFA7-1FFB3627BE5A}"/>
          </ac:cxnSpMkLst>
        </pc:cxnChg>
        <pc:cxnChg chg="add del">
          <ac:chgData name="David Gibson" userId="84f16409-35aa-496c-9d5b-c573bc27627a" providerId="ADAL" clId="{B05681E5-4058-451F-B746-F0B33E019D21}" dt="2024-04-18T12:54:02.489" v="708" actId="478"/>
          <ac:cxnSpMkLst>
            <pc:docMk/>
            <pc:sldMasterMk cId="3726882824" sldId="2147483648"/>
            <ac:cxnSpMk id="94" creationId="{B608F526-9B32-2C38-5ADE-8E7104E5584D}"/>
          </ac:cxnSpMkLst>
        </pc:cxnChg>
        <pc:cxnChg chg="add del">
          <ac:chgData name="David Gibson" userId="84f16409-35aa-496c-9d5b-c573bc27627a" providerId="ADAL" clId="{B05681E5-4058-451F-B746-F0B33E019D21}" dt="2024-04-18T12:54:38.481" v="714" actId="478"/>
          <ac:cxnSpMkLst>
            <pc:docMk/>
            <pc:sldMasterMk cId="3726882824" sldId="2147483648"/>
            <ac:cxnSpMk id="100" creationId="{65B0F8BE-C67D-B49F-9F7B-E7386BFB9E58}"/>
          </ac:cxnSpMkLst>
        </pc:cxnChg>
        <pc:cxnChg chg="add del">
          <ac:chgData name="David Gibson" userId="84f16409-35aa-496c-9d5b-c573bc27627a" providerId="ADAL" clId="{B05681E5-4058-451F-B746-F0B33E019D21}" dt="2024-04-18T12:54:53.832" v="717" actId="478"/>
          <ac:cxnSpMkLst>
            <pc:docMk/>
            <pc:sldMasterMk cId="3726882824" sldId="2147483648"/>
            <ac:cxnSpMk id="103" creationId="{7B2EE714-14C5-508A-E12F-70DBFFB1296B}"/>
          </ac:cxnSpMkLst>
        </pc:cxnChg>
        <pc:cxnChg chg="add mod">
          <ac:chgData name="David Gibson" userId="84f16409-35aa-496c-9d5b-c573bc27627a" providerId="ADAL" clId="{B05681E5-4058-451F-B746-F0B33E019D21}" dt="2024-04-18T13:07:14.523" v="740" actId="208"/>
          <ac:cxnSpMkLst>
            <pc:docMk/>
            <pc:sldMasterMk cId="3726882824" sldId="2147483648"/>
            <ac:cxnSpMk id="109" creationId="{3D8DA933-B8BB-8D64-40B3-25124ADA2622}"/>
          </ac:cxnSpMkLst>
        </pc:cxnChg>
        <pc:sldLayoutChg chg="del replTag delTag">
          <pc:chgData name="David Gibson" userId="84f16409-35aa-496c-9d5b-c573bc27627a" providerId="ADAL" clId="{B05681E5-4058-451F-B746-F0B33E019D21}" dt="2024-04-18T09:36:17.131" v="10" actId="2696"/>
          <pc:sldLayoutMkLst>
            <pc:docMk/>
            <pc:sldMasterMk cId="3726882824" sldId="2147483648"/>
            <pc:sldLayoutMk cId="527759793" sldId="2147483649"/>
          </pc:sldLayoutMkLst>
        </pc:sldLayoutChg>
        <pc:sldLayoutChg chg="addSp delSp modSp new mod replId replTag delTag">
          <pc:chgData name="David Gibson" userId="84f16409-35aa-496c-9d5b-c573bc27627a" providerId="ADAL" clId="{B05681E5-4058-451F-B746-F0B33E019D21}" dt="2024-04-18T13:15:00.262" v="918"/>
          <pc:sldLayoutMkLst>
            <pc:docMk/>
            <pc:sldMasterMk cId="3726882824" sldId="2147483648"/>
            <pc:sldLayoutMk cId="1036499672" sldId="2147483649"/>
          </pc:sldLayoutMkLst>
          <pc:spChg chg="del">
            <ac:chgData name="David Gibson" userId="84f16409-35aa-496c-9d5b-c573bc27627a" providerId="ADAL" clId="{B05681E5-4058-451F-B746-F0B33E019D21}" dt="2024-04-18T12:35:51.130" v="496" actId="478"/>
            <ac:spMkLst>
              <pc:docMk/>
              <pc:sldMasterMk cId="3726882824" sldId="2147483648"/>
              <pc:sldLayoutMk cId="1036499672" sldId="2147483649"/>
              <ac:spMk id="2" creationId="{1D4D10B3-FAE8-4BC3-A264-81AFD5D746E3}"/>
            </ac:spMkLst>
          </pc:spChg>
          <pc:spChg chg="add del">
            <ac:chgData name="David Gibson" userId="84f16409-35aa-496c-9d5b-c573bc27627a" providerId="ADAL" clId="{B05681E5-4058-451F-B746-F0B33E019D21}" dt="2024-04-18T13:09:47.773" v="770" actId="11529"/>
            <ac:spMkLst>
              <pc:docMk/>
              <pc:sldMasterMk cId="3726882824" sldId="2147483648"/>
              <pc:sldLayoutMk cId="1036499672" sldId="2147483649"/>
              <ac:spMk id="3" creationId="{34891DB1-C597-AD60-456B-1E51908019AB}"/>
            </ac:spMkLst>
          </pc:spChg>
          <pc:spChg chg="add mod">
            <ac:chgData name="David Gibson" userId="84f16409-35aa-496c-9d5b-c573bc27627a" providerId="ADAL" clId="{B05681E5-4058-451F-B746-F0B33E019D21}" dt="2024-04-18T13:10:48.982" v="807" actId="14100"/>
            <ac:spMkLst>
              <pc:docMk/>
              <pc:sldMasterMk cId="3726882824" sldId="2147483648"/>
              <pc:sldLayoutMk cId="1036499672" sldId="2147483649"/>
              <ac:spMk id="4" creationId="{B6CE9459-F6D1-4E3B-604F-3C449E8A70B9}"/>
            </ac:spMkLst>
          </pc:spChg>
          <pc:spChg chg="add mod">
            <ac:chgData name="David Gibson" userId="84f16409-35aa-496c-9d5b-c573bc27627a" providerId="ADAL" clId="{B05681E5-4058-451F-B746-F0B33E019D21}" dt="2024-04-18T13:11:14.352" v="810" actId="1076"/>
            <ac:spMkLst>
              <pc:docMk/>
              <pc:sldMasterMk cId="3726882824" sldId="2147483648"/>
              <pc:sldLayoutMk cId="1036499672" sldId="2147483649"/>
              <ac:spMk id="5" creationId="{19D29542-E67D-DA6B-F2DC-518B2FD5A3DB}"/>
            </ac:spMkLst>
          </pc:spChg>
          <pc:spChg chg="add mod">
            <ac:chgData name="David Gibson" userId="84f16409-35aa-496c-9d5b-c573bc27627a" providerId="ADAL" clId="{B05681E5-4058-451F-B746-F0B33E019D21}" dt="2024-04-18T13:11:23.167" v="812" actId="1076"/>
            <ac:spMkLst>
              <pc:docMk/>
              <pc:sldMasterMk cId="3726882824" sldId="2147483648"/>
              <pc:sldLayoutMk cId="1036499672" sldId="2147483649"/>
              <ac:spMk id="6" creationId="{1FB2452F-3AF7-A0E1-7D2A-AADAE7F43236}"/>
            </ac:spMkLst>
          </pc:spChg>
          <pc:spChg chg="add mod">
            <ac:chgData name="David Gibson" userId="84f16409-35aa-496c-9d5b-c573bc27627a" providerId="ADAL" clId="{B05681E5-4058-451F-B746-F0B33E019D21}" dt="2024-04-18T13:14:54.855" v="916" actId="1076"/>
            <ac:spMkLst>
              <pc:docMk/>
              <pc:sldMasterMk cId="3726882824" sldId="2147483648"/>
              <pc:sldLayoutMk cId="1036499672" sldId="2147483649"/>
              <ac:spMk id="7" creationId="{9E058E21-910A-39E4-5D35-CE7E1A52DD43}"/>
            </ac:spMkLst>
          </pc:spChg>
          <pc:spChg chg="add mod">
            <ac:chgData name="David Gibson" userId="84f16409-35aa-496c-9d5b-c573bc27627a" providerId="ADAL" clId="{B05681E5-4058-451F-B746-F0B33E019D21}" dt="2024-04-18T13:11:53.989" v="818" actId="1076"/>
            <ac:spMkLst>
              <pc:docMk/>
              <pc:sldMasterMk cId="3726882824" sldId="2147483648"/>
              <pc:sldLayoutMk cId="1036499672" sldId="2147483649"/>
              <ac:spMk id="8" creationId="{85ECFB1C-CE1D-3DD7-AFA7-1AD9F9231647}"/>
            </ac:spMkLst>
          </pc:spChg>
          <pc:spChg chg="add mod">
            <ac:chgData name="David Gibson" userId="84f16409-35aa-496c-9d5b-c573bc27627a" providerId="ADAL" clId="{B05681E5-4058-451F-B746-F0B33E019D21}" dt="2024-04-18T13:12:03.726" v="820" actId="1076"/>
            <ac:spMkLst>
              <pc:docMk/>
              <pc:sldMasterMk cId="3726882824" sldId="2147483648"/>
              <pc:sldLayoutMk cId="1036499672" sldId="2147483649"/>
              <ac:spMk id="9" creationId="{1ADA514B-3E49-B9E6-7B76-CBFA8B8AF892}"/>
            </ac:spMkLst>
          </pc:spChg>
          <pc:spChg chg="add mod">
            <ac:chgData name="David Gibson" userId="84f16409-35aa-496c-9d5b-c573bc27627a" providerId="ADAL" clId="{B05681E5-4058-451F-B746-F0B33E019D21}" dt="2024-04-18T13:12:13.652" v="823" actId="1076"/>
            <ac:spMkLst>
              <pc:docMk/>
              <pc:sldMasterMk cId="3726882824" sldId="2147483648"/>
              <pc:sldLayoutMk cId="1036499672" sldId="2147483649"/>
              <ac:spMk id="10" creationId="{F52923A7-1634-FE4A-AC10-0DF9D46F8AD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9459-F6D1-4E3B-604F-3C449E8A70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100" y="1454150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9D29542-E67D-DA6B-F2DC-518B2FD5A3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99" y="3736674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B2452F-3AF7-A0E1-7D2A-AADAE7F43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0585" y="5278588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058E21-910A-39E4-5D35-CE7E1A52D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3393" y="5244899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5ECFB1C-CE1D-3DD7-AFA7-1AD9F92316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2054" y="3736674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ADA514B-3E49-B9E6-7B76-CBFA8B8A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2054" y="2272899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2923A7-1634-FE4A-AC10-0DF9D46F8A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7140" y="682525"/>
            <a:ext cx="3968750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49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EEF078B-02D8-F9DA-5342-A8153160348B}"/>
              </a:ext>
            </a:extLst>
          </p:cNvPr>
          <p:cNvSpPr/>
          <p:nvPr userDrawn="1"/>
        </p:nvSpPr>
        <p:spPr>
          <a:xfrm>
            <a:off x="6065746" y="-11016"/>
            <a:ext cx="6126254" cy="3655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09A2DA-1645-1162-67CC-0D29A88B7B21}"/>
              </a:ext>
            </a:extLst>
          </p:cNvPr>
          <p:cNvSpPr/>
          <p:nvPr userDrawn="1"/>
        </p:nvSpPr>
        <p:spPr>
          <a:xfrm>
            <a:off x="0" y="-10366"/>
            <a:ext cx="6065746" cy="3655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8F9F5B-89C3-1FB8-405D-0D679808F454}"/>
              </a:ext>
            </a:extLst>
          </p:cNvPr>
          <p:cNvSpPr/>
          <p:nvPr userDrawn="1"/>
        </p:nvSpPr>
        <p:spPr>
          <a:xfrm>
            <a:off x="-3078" y="3654033"/>
            <a:ext cx="12192001" cy="3309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AF53C-CDCF-3E47-CD48-C5FE4C580729}"/>
              </a:ext>
            </a:extLst>
          </p:cNvPr>
          <p:cNvSpPr txBox="1"/>
          <p:nvPr userDrawn="1"/>
        </p:nvSpPr>
        <p:spPr>
          <a:xfrm>
            <a:off x="932830" y="-45462"/>
            <a:ext cx="832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rgbClr val="2646BE"/>
                </a:solidFill>
                <a:latin typeface="+mn-lt"/>
                <a:ea typeface="+mn-ea"/>
                <a:cs typeface="+mn-cs"/>
              </a:rPr>
              <a:t>7 Habits of Highly Effective Trainers</a:t>
            </a:r>
            <a:endParaRPr lang="en-GB" sz="3200" b="1" kern="1200" dirty="0">
              <a:solidFill>
                <a:srgbClr val="2646B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24F079BA-2385-FF99-6F57-A32EFFDD8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82" y="119471"/>
            <a:ext cx="548648" cy="5439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F9A6FC-11E8-B89A-DBBE-E6AE0027545A}"/>
              </a:ext>
            </a:extLst>
          </p:cNvPr>
          <p:cNvSpPr txBox="1"/>
          <p:nvPr userDrawn="1"/>
        </p:nvSpPr>
        <p:spPr>
          <a:xfrm>
            <a:off x="9700779" y="252926"/>
            <a:ext cx="1949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CCD8F2"/>
                </a:solidFill>
              </a:rPr>
              <a:t>Eureka Training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B77EA-2990-AE7C-AD16-95D4D5C227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90" y="-11016"/>
            <a:ext cx="934967" cy="9500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3D9668-BB35-DEB7-A7AA-0AD683F93248}"/>
              </a:ext>
            </a:extLst>
          </p:cNvPr>
          <p:cNvSpPr/>
          <p:nvPr userDrawn="1"/>
        </p:nvSpPr>
        <p:spPr>
          <a:xfrm>
            <a:off x="7582092" y="3712081"/>
            <a:ext cx="4150303" cy="1345173"/>
          </a:xfrm>
          <a:prstGeom prst="rect">
            <a:avLst/>
          </a:prstGeom>
          <a:noFill/>
          <a:ln>
            <a:solidFill>
              <a:srgbClr val="7EA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C2DAE-92B7-6D86-A67F-6A38EB9370AF}"/>
              </a:ext>
            </a:extLst>
          </p:cNvPr>
          <p:cNvSpPr/>
          <p:nvPr userDrawn="1"/>
        </p:nvSpPr>
        <p:spPr>
          <a:xfrm>
            <a:off x="6250478" y="5211797"/>
            <a:ext cx="4150303" cy="1345173"/>
          </a:xfrm>
          <a:prstGeom prst="rect">
            <a:avLst/>
          </a:prstGeom>
          <a:noFill/>
          <a:ln>
            <a:solidFill>
              <a:srgbClr val="7EA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3EC226-91A9-4706-88E5-E6BF845B1CA1}"/>
              </a:ext>
            </a:extLst>
          </p:cNvPr>
          <p:cNvSpPr/>
          <p:nvPr userDrawn="1"/>
        </p:nvSpPr>
        <p:spPr>
          <a:xfrm>
            <a:off x="459974" y="3712081"/>
            <a:ext cx="4150303" cy="1345173"/>
          </a:xfrm>
          <a:prstGeom prst="rect">
            <a:avLst/>
          </a:prstGeom>
          <a:noFill/>
          <a:ln>
            <a:solidFill>
              <a:srgbClr val="7EA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9321C-CB88-6DAF-D68F-D0EC8D8C7500}"/>
              </a:ext>
            </a:extLst>
          </p:cNvPr>
          <p:cNvSpPr/>
          <p:nvPr userDrawn="1"/>
        </p:nvSpPr>
        <p:spPr>
          <a:xfrm>
            <a:off x="1833548" y="5246721"/>
            <a:ext cx="4150303" cy="1345173"/>
          </a:xfrm>
          <a:prstGeom prst="rect">
            <a:avLst/>
          </a:prstGeom>
          <a:noFill/>
          <a:ln>
            <a:solidFill>
              <a:srgbClr val="7EA0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5EF874-FD60-AF0D-DD6C-FA509824EF1E}"/>
              </a:ext>
            </a:extLst>
          </p:cNvPr>
          <p:cNvSpPr/>
          <p:nvPr userDrawn="1"/>
        </p:nvSpPr>
        <p:spPr>
          <a:xfrm>
            <a:off x="885615" y="1427559"/>
            <a:ext cx="4150303" cy="1345173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5B5E72-A806-D3C0-3D8A-6010630B6AC7}"/>
              </a:ext>
            </a:extLst>
          </p:cNvPr>
          <p:cNvSpPr/>
          <p:nvPr userDrawn="1"/>
        </p:nvSpPr>
        <p:spPr>
          <a:xfrm>
            <a:off x="6104283" y="633839"/>
            <a:ext cx="4150303" cy="1345173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70964F-D498-2380-2B7C-94A5246C767D}"/>
              </a:ext>
            </a:extLst>
          </p:cNvPr>
          <p:cNvSpPr/>
          <p:nvPr userDrawn="1"/>
        </p:nvSpPr>
        <p:spPr>
          <a:xfrm>
            <a:off x="7582091" y="2247770"/>
            <a:ext cx="4150303" cy="1345173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969C9D3-EE05-894E-FEC1-67194D01CD5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96302" y="412837"/>
            <a:ext cx="594219" cy="6065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B73729-1433-419C-CEFF-32BE38624E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84981" y="2020576"/>
            <a:ext cx="594219" cy="6065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468894-5E27-D7AD-870A-DF950A69085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84981" y="3471060"/>
            <a:ext cx="594219" cy="60651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4A9C40E-65BE-C077-872A-197FA14110D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9790" y="5018008"/>
            <a:ext cx="594219" cy="60651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3A6E050-C055-5DAF-2123-CBEC22B683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27800" y="5113290"/>
            <a:ext cx="594219" cy="6065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3E23AD1-6E9F-7B38-BEED-8E76F9A71BF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7263" y="3540188"/>
            <a:ext cx="594219" cy="60651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7EA2EA7-31F3-0A20-DD15-2AE550961B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2785" y="1208970"/>
            <a:ext cx="594219" cy="606513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1EE1E9D-4889-63EE-68A2-AB74A5D200E5}"/>
              </a:ext>
            </a:extLst>
          </p:cNvPr>
          <p:cNvSpPr txBox="1"/>
          <p:nvPr userDrawn="1"/>
        </p:nvSpPr>
        <p:spPr>
          <a:xfrm>
            <a:off x="11676977" y="678074"/>
            <a:ext cx="615553" cy="296682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</a:rPr>
              <a:t>B E F O R 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6B83D0-FDB1-AC31-64D1-FF34F2A9AA6D}"/>
              </a:ext>
            </a:extLst>
          </p:cNvPr>
          <p:cNvSpPr txBox="1"/>
          <p:nvPr userDrawn="1"/>
        </p:nvSpPr>
        <p:spPr>
          <a:xfrm>
            <a:off x="-20120" y="663381"/>
            <a:ext cx="615553" cy="29668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A F T E 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948268-C1CA-888B-A6EA-076758F9B1B3}"/>
              </a:ext>
            </a:extLst>
          </p:cNvPr>
          <p:cNvSpPr txBox="1"/>
          <p:nvPr userDrawn="1"/>
        </p:nvSpPr>
        <p:spPr>
          <a:xfrm>
            <a:off x="0" y="6484093"/>
            <a:ext cx="121851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D U R I N G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72A4E6D-BAB7-E587-9705-47A6DCEB048E}"/>
              </a:ext>
            </a:extLst>
          </p:cNvPr>
          <p:cNvCxnSpPr>
            <a:cxnSpLocks/>
            <a:stCxn id="38" idx="0"/>
          </p:cNvCxnSpPr>
          <p:nvPr userDrawn="1"/>
        </p:nvCxnSpPr>
        <p:spPr>
          <a:xfrm flipV="1">
            <a:off x="6092923" y="1979012"/>
            <a:ext cx="815270" cy="1675021"/>
          </a:xfrm>
          <a:prstGeom prst="line">
            <a:avLst/>
          </a:prstGeom>
          <a:ln>
            <a:solidFill>
              <a:srgbClr val="70AD4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C3F17D3-4D51-9D23-A8F6-26B3AEFF1258}"/>
              </a:ext>
            </a:extLst>
          </p:cNvPr>
          <p:cNvCxnSpPr>
            <a:cxnSpLocks/>
            <a:stCxn id="38" idx="0"/>
            <a:endCxn id="22" idx="1"/>
          </p:cNvCxnSpPr>
          <p:nvPr userDrawn="1"/>
        </p:nvCxnSpPr>
        <p:spPr>
          <a:xfrm flipV="1">
            <a:off x="6092923" y="2920357"/>
            <a:ext cx="1489168" cy="733676"/>
          </a:xfrm>
          <a:prstGeom prst="line">
            <a:avLst/>
          </a:prstGeom>
          <a:ln>
            <a:solidFill>
              <a:srgbClr val="70AD4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4A4FDD-6631-C88E-6C07-40B1E968E27C}"/>
              </a:ext>
            </a:extLst>
          </p:cNvPr>
          <p:cNvCxnSpPr>
            <a:cxnSpLocks/>
            <a:stCxn id="38" idx="0"/>
          </p:cNvCxnSpPr>
          <p:nvPr userDrawn="1"/>
        </p:nvCxnSpPr>
        <p:spPr>
          <a:xfrm>
            <a:off x="6092923" y="3654033"/>
            <a:ext cx="1474324" cy="75387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4B20326-5473-5882-31B1-7918355DA361}"/>
              </a:ext>
            </a:extLst>
          </p:cNvPr>
          <p:cNvCxnSpPr>
            <a:cxnSpLocks/>
            <a:stCxn id="38" idx="0"/>
          </p:cNvCxnSpPr>
          <p:nvPr userDrawn="1"/>
        </p:nvCxnSpPr>
        <p:spPr>
          <a:xfrm>
            <a:off x="6092923" y="3654033"/>
            <a:ext cx="834927" cy="152826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7FAEE3E-642D-09D7-C2D2-CB4952D2A2BA}"/>
              </a:ext>
            </a:extLst>
          </p:cNvPr>
          <p:cNvCxnSpPr>
            <a:cxnSpLocks/>
            <a:stCxn id="38" idx="0"/>
          </p:cNvCxnSpPr>
          <p:nvPr userDrawn="1"/>
        </p:nvCxnSpPr>
        <p:spPr>
          <a:xfrm flipH="1">
            <a:off x="5111749" y="3654033"/>
            <a:ext cx="981174" cy="15829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7DDCDBF-D063-DF96-DFA7-1FFB3627BE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623241" y="3653383"/>
            <a:ext cx="1462625" cy="732577"/>
          </a:xfrm>
          <a:prstGeom prst="line">
            <a:avLst/>
          </a:prstGeom>
          <a:ln>
            <a:solidFill>
              <a:srgbClr val="4472C4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D8DA933-B8BB-8D64-40B3-25124ADA2622}"/>
              </a:ext>
            </a:extLst>
          </p:cNvPr>
          <p:cNvCxnSpPr>
            <a:cxnSpLocks/>
            <a:stCxn id="38" idx="0"/>
          </p:cNvCxnSpPr>
          <p:nvPr userDrawn="1"/>
        </p:nvCxnSpPr>
        <p:spPr>
          <a:xfrm flipH="1" flipV="1">
            <a:off x="5007313" y="2772732"/>
            <a:ext cx="1085610" cy="881301"/>
          </a:xfrm>
          <a:prstGeom prst="line">
            <a:avLst/>
          </a:prstGeom>
          <a:ln>
            <a:solidFill>
              <a:srgbClr val="ED7D3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7" name="Picture 106" descr="A person in a suit with his arms out&#10;&#10;Description automatically generated">
            <a:extLst>
              <a:ext uri="{FF2B5EF4-FFF2-40B4-BE49-F238E27FC236}">
                <a16:creationId xmlns:a16="http://schemas.microsoft.com/office/drawing/2014/main" id="{BD765CBE-E7D9-C612-9A2E-4F48C8BEDE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63" y="2379971"/>
            <a:ext cx="2201034" cy="2201034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7268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9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183A4-A6C8-C904-1AFD-D9E30E3E5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D1B53-9025-C612-DCCA-0B4752BC8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709BD-E85C-A7A7-01F9-A8F33504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C91DA-4254-088A-D5F1-31AF11C80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C29D9B-5A31-E4FC-4BE4-EF579C40B8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E6945A-2403-DB71-9367-14D5AEE286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B73530-A172-00DD-0A90-F67AB4D804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400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t4eI8W4"/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6</cp:revision>
  <dcterms:created xsi:type="dcterms:W3CDTF">2022-09-20T06:42:46Z</dcterms:created>
  <dcterms:modified xsi:type="dcterms:W3CDTF">2024-04-18T13:15:07Z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681F777A-0BDA-454C-8037-22F359FA91C3</vt:lpwstr>
  </property>
  <property fmtid="{D5CDD505-2E9C-101B-9397-08002B2CF9AE}" pid="3" name="ArticulatePath">
    <vt:lpwstr>https://eurekatp-my.sharepoint.com/personal/david_eureka-tp_com/Documents/Membership/Development Modules/Stand-Up - 10 October 2022/ETC - Stand-Up Placemat</vt:lpwstr>
  </property>
</Properties>
</file>