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3"/>
  </p:sldMasterIdLst>
  <p:notesMasterIdLst>
    <p:notesMasterId r:id="rId5"/>
  </p:notesMasterIdLst>
  <p:sldIdLst>
    <p:sldId id="256" r:id="rId4"/>
  </p:sldIdLst>
  <p:sldSz cx="6858000" cy="9906000" type="A4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ED7D31"/>
    <a:srgbClr val="075A63"/>
    <a:srgbClr val="E5CA2D"/>
    <a:srgbClr val="0A5263"/>
    <a:srgbClr val="2646BE"/>
    <a:srgbClr val="063E55"/>
    <a:srgbClr val="841C66"/>
    <a:srgbClr val="529DA2"/>
    <a:srgbClr val="18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F136A2-2F37-4B95-8032-D8378EBF1E77}" v="77" dt="2024-09-26T04:51:52.2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8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292" y="-17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 Peger" userId="99d19d71-c6c8-4c17-830c-9d10adb1c98f" providerId="ADAL" clId="{9BF136A2-2F37-4B95-8032-D8378EBF1E77}"/>
    <pc:docChg chg="undo custSel modMainMaster">
      <pc:chgData name="Christophe Peger" userId="99d19d71-c6c8-4c17-830c-9d10adb1c98f" providerId="ADAL" clId="{9BF136A2-2F37-4B95-8032-D8378EBF1E77}" dt="2024-09-26T04:52:52.088" v="199" actId="790"/>
      <pc:docMkLst>
        <pc:docMk/>
      </pc:docMkLst>
      <pc:sldMasterChg chg="addSp delSp modSp mod modSldLayout">
        <pc:chgData name="Christophe Peger" userId="99d19d71-c6c8-4c17-830c-9d10adb1c98f" providerId="ADAL" clId="{9BF136A2-2F37-4B95-8032-D8378EBF1E77}" dt="2024-09-26T04:52:52.088" v="199" actId="790"/>
        <pc:sldMasterMkLst>
          <pc:docMk/>
          <pc:sldMasterMk cId="222339946" sldId="2147483650"/>
        </pc:sldMasterMkLst>
        <pc:spChg chg="mod">
          <ac:chgData name="Christophe Peger" userId="99d19d71-c6c8-4c17-830c-9d10adb1c98f" providerId="ADAL" clId="{9BF136A2-2F37-4B95-8032-D8378EBF1E77}" dt="2024-09-26T04:46:21.740" v="43" actId="1036"/>
          <ac:spMkLst>
            <pc:docMk/>
            <pc:sldMasterMk cId="222339946" sldId="2147483650"/>
            <ac:spMk id="8" creationId="{19C3A824-0E0A-8BB0-C755-4A9E8D092746}"/>
          </ac:spMkLst>
        </pc:spChg>
        <pc:spChg chg="mod">
          <ac:chgData name="Christophe Peger" userId="99d19d71-c6c8-4c17-830c-9d10adb1c98f" providerId="ADAL" clId="{9BF136A2-2F37-4B95-8032-D8378EBF1E77}" dt="2024-09-26T04:43:47.553" v="10"/>
          <ac:spMkLst>
            <pc:docMk/>
            <pc:sldMasterMk cId="222339946" sldId="2147483650"/>
            <ac:spMk id="9" creationId="{CF510788-9D31-B676-2D7C-F8216278EE82}"/>
          </ac:spMkLst>
        </pc:spChg>
        <pc:spChg chg="mod">
          <ac:chgData name="Christophe Peger" userId="99d19d71-c6c8-4c17-830c-9d10adb1c98f" providerId="ADAL" clId="{9BF136A2-2F37-4B95-8032-D8378EBF1E77}" dt="2024-09-26T04:44:08.548" v="13" actId="20577"/>
          <ac:spMkLst>
            <pc:docMk/>
            <pc:sldMasterMk cId="222339946" sldId="2147483650"/>
            <ac:spMk id="11" creationId="{8CDDF2A9-BF34-21C1-727B-0FDB149E8438}"/>
          </ac:spMkLst>
        </pc:spChg>
        <pc:spChg chg="mod">
          <ac:chgData name="Christophe Peger" userId="99d19d71-c6c8-4c17-830c-9d10adb1c98f" providerId="ADAL" clId="{9BF136A2-2F37-4B95-8032-D8378EBF1E77}" dt="2024-09-26T04:44:25.636" v="14"/>
          <ac:spMkLst>
            <pc:docMk/>
            <pc:sldMasterMk cId="222339946" sldId="2147483650"/>
            <ac:spMk id="13" creationId="{1AF7617D-EBC7-13BE-2FD5-CF935BD0178D}"/>
          </ac:spMkLst>
        </pc:spChg>
        <pc:spChg chg="mod">
          <ac:chgData name="Christophe Peger" userId="99d19d71-c6c8-4c17-830c-9d10adb1c98f" providerId="ADAL" clId="{9BF136A2-2F37-4B95-8032-D8378EBF1E77}" dt="2024-09-26T04:45:25.641" v="28"/>
          <ac:spMkLst>
            <pc:docMk/>
            <pc:sldMasterMk cId="222339946" sldId="2147483650"/>
            <ac:spMk id="15" creationId="{E8D677CD-D49D-05E3-4541-4981ECE3A65D}"/>
          </ac:spMkLst>
        </pc:spChg>
        <pc:spChg chg="mod">
          <ac:chgData name="Christophe Peger" userId="99d19d71-c6c8-4c17-830c-9d10adb1c98f" providerId="ADAL" clId="{9BF136A2-2F37-4B95-8032-D8378EBF1E77}" dt="2024-09-26T04:52:52.088" v="199" actId="790"/>
          <ac:spMkLst>
            <pc:docMk/>
            <pc:sldMasterMk cId="222339946" sldId="2147483650"/>
            <ac:spMk id="28" creationId="{7FD8F407-2F38-A847-A481-415966C66E98}"/>
          </ac:spMkLst>
        </pc:spChg>
        <pc:spChg chg="mod">
          <ac:chgData name="Christophe Peger" userId="99d19d71-c6c8-4c17-830c-9d10adb1c98f" providerId="ADAL" clId="{9BF136A2-2F37-4B95-8032-D8378EBF1E77}" dt="2024-09-26T04:52:52.088" v="199" actId="790"/>
          <ac:spMkLst>
            <pc:docMk/>
            <pc:sldMasterMk cId="222339946" sldId="2147483650"/>
            <ac:spMk id="29" creationId="{D4CF39F6-D9EC-0092-375E-DB0CEA0480C2}"/>
          </ac:spMkLst>
        </pc:spChg>
        <pc:spChg chg="mod">
          <ac:chgData name="Christophe Peger" userId="99d19d71-c6c8-4c17-830c-9d10adb1c98f" providerId="ADAL" clId="{9BF136A2-2F37-4B95-8032-D8378EBF1E77}" dt="2024-09-26T04:48:10.097" v="106" actId="313"/>
          <ac:spMkLst>
            <pc:docMk/>
            <pc:sldMasterMk cId="222339946" sldId="2147483650"/>
            <ac:spMk id="33" creationId="{16AEA513-D8D9-C677-1078-52384420B711}"/>
          </ac:spMkLst>
        </pc:spChg>
        <pc:picChg chg="add mod">
          <ac:chgData name="Christophe Peger" userId="99d19d71-c6c8-4c17-830c-9d10adb1c98f" providerId="ADAL" clId="{9BF136A2-2F37-4B95-8032-D8378EBF1E77}" dt="2024-09-26T04:47:36.226" v="55" actId="1076"/>
          <ac:picMkLst>
            <pc:docMk/>
            <pc:sldMasterMk cId="222339946" sldId="2147483650"/>
            <ac:picMk id="3" creationId="{F854B04B-D8C2-D2CF-FAC4-67DF2F640C42}"/>
          </ac:picMkLst>
        </pc:picChg>
        <pc:picChg chg="mod">
          <ac:chgData name="Christophe Peger" userId="99d19d71-c6c8-4c17-830c-9d10adb1c98f" providerId="ADAL" clId="{9BF136A2-2F37-4B95-8032-D8378EBF1E77}" dt="2024-09-26T04:46:21.740" v="43" actId="1036"/>
          <ac:picMkLst>
            <pc:docMk/>
            <pc:sldMasterMk cId="222339946" sldId="2147483650"/>
            <ac:picMk id="7" creationId="{39A59DFF-52F5-227D-84EC-7108D4928E28}"/>
          </ac:picMkLst>
        </pc:picChg>
        <pc:picChg chg="del">
          <ac:chgData name="Christophe Peger" userId="99d19d71-c6c8-4c17-830c-9d10adb1c98f" providerId="ADAL" clId="{9BF136A2-2F37-4B95-8032-D8378EBF1E77}" dt="2024-09-26T04:47:31.382" v="54" actId="478"/>
          <ac:picMkLst>
            <pc:docMk/>
            <pc:sldMasterMk cId="222339946" sldId="2147483650"/>
            <ac:picMk id="32" creationId="{3AF9D220-A862-1CAD-9C6F-72834DB58C59}"/>
          </ac:picMkLst>
        </pc:picChg>
        <pc:sldLayoutChg chg="modSp mod">
          <pc:chgData name="Christophe Peger" userId="99d19d71-c6c8-4c17-830c-9d10adb1c98f" providerId="ADAL" clId="{9BF136A2-2F37-4B95-8032-D8378EBF1E77}" dt="2024-09-26T04:52:08.559" v="198"/>
          <pc:sldLayoutMkLst>
            <pc:docMk/>
            <pc:sldMasterMk cId="222339946" sldId="2147483650"/>
            <pc:sldLayoutMk cId="699004518" sldId="2147483648"/>
          </pc:sldLayoutMkLst>
          <pc:spChg chg="mod">
            <ac:chgData name="Christophe Peger" userId="99d19d71-c6c8-4c17-830c-9d10adb1c98f" providerId="ADAL" clId="{9BF136A2-2F37-4B95-8032-D8378EBF1E77}" dt="2024-09-26T04:48:44.809" v="107"/>
            <ac:spMkLst>
              <pc:docMk/>
              <pc:sldMasterMk cId="222339946" sldId="2147483650"/>
              <pc:sldLayoutMk cId="699004518" sldId="2147483648"/>
              <ac:spMk id="5" creationId="{62113163-B080-BFD5-D84D-F30C8B756E85}"/>
            </ac:spMkLst>
          </pc:spChg>
          <pc:spChg chg="mod">
            <ac:chgData name="Christophe Peger" userId="99d19d71-c6c8-4c17-830c-9d10adb1c98f" providerId="ADAL" clId="{9BF136A2-2F37-4B95-8032-D8378EBF1E77}" dt="2024-09-26T04:51:16.587" v="177" actId="403"/>
            <ac:spMkLst>
              <pc:docMk/>
              <pc:sldMasterMk cId="222339946" sldId="2147483650"/>
              <pc:sldLayoutMk cId="699004518" sldId="2147483648"/>
              <ac:spMk id="6" creationId="{53D6185F-CDDA-A70A-D8C7-2A41B86A1CAA}"/>
            </ac:spMkLst>
          </pc:spChg>
          <pc:spChg chg="mod">
            <ac:chgData name="Christophe Peger" userId="99d19d71-c6c8-4c17-830c-9d10adb1c98f" providerId="ADAL" clId="{9BF136A2-2F37-4B95-8032-D8378EBF1E77}" dt="2024-09-26T04:51:52.210" v="197" actId="403"/>
            <ac:spMkLst>
              <pc:docMk/>
              <pc:sldMasterMk cId="222339946" sldId="2147483650"/>
              <pc:sldLayoutMk cId="699004518" sldId="2147483648"/>
              <ac:spMk id="9" creationId="{00CF62E3-8059-2713-8B1B-0431E71C0218}"/>
            </ac:spMkLst>
          </pc:spChg>
          <pc:spChg chg="mod">
            <ac:chgData name="Christophe Peger" userId="99d19d71-c6c8-4c17-830c-9d10adb1c98f" providerId="ADAL" clId="{9BF136A2-2F37-4B95-8032-D8378EBF1E77}" dt="2024-09-26T04:51:52.210" v="197" actId="403"/>
            <ac:spMkLst>
              <pc:docMk/>
              <pc:sldMasterMk cId="222339946" sldId="2147483650"/>
              <pc:sldLayoutMk cId="699004518" sldId="2147483648"/>
              <ac:spMk id="10" creationId="{0C3A1C06-5551-EE7D-5B6C-DE889BDAC73C}"/>
            </ac:spMkLst>
          </pc:spChg>
          <pc:spChg chg="mod">
            <ac:chgData name="Christophe Peger" userId="99d19d71-c6c8-4c17-830c-9d10adb1c98f" providerId="ADAL" clId="{9BF136A2-2F37-4B95-8032-D8378EBF1E77}" dt="2024-09-26T04:51:52.210" v="197" actId="403"/>
            <ac:spMkLst>
              <pc:docMk/>
              <pc:sldMasterMk cId="222339946" sldId="2147483650"/>
              <pc:sldLayoutMk cId="699004518" sldId="2147483648"/>
              <ac:spMk id="11" creationId="{9783375E-AD95-8256-1880-4A340906CEB5}"/>
            </ac:spMkLst>
          </pc:spChg>
          <pc:spChg chg="mod">
            <ac:chgData name="Christophe Peger" userId="99d19d71-c6c8-4c17-830c-9d10adb1c98f" providerId="ADAL" clId="{9BF136A2-2F37-4B95-8032-D8378EBF1E77}" dt="2024-09-26T04:51:52.210" v="197" actId="403"/>
            <ac:spMkLst>
              <pc:docMk/>
              <pc:sldMasterMk cId="222339946" sldId="2147483650"/>
              <pc:sldLayoutMk cId="699004518" sldId="2147483648"/>
              <ac:spMk id="12" creationId="{BF0B094E-56B8-108D-2596-925CDF6134FC}"/>
            </ac:spMkLst>
          </pc:spChg>
          <pc:spChg chg="mod">
            <ac:chgData name="Christophe Peger" userId="99d19d71-c6c8-4c17-830c-9d10adb1c98f" providerId="ADAL" clId="{9BF136A2-2F37-4B95-8032-D8378EBF1E77}" dt="2024-09-26T04:51:52.210" v="197" actId="403"/>
            <ac:spMkLst>
              <pc:docMk/>
              <pc:sldMasterMk cId="222339946" sldId="2147483650"/>
              <pc:sldLayoutMk cId="699004518" sldId="2147483648"/>
              <ac:spMk id="13" creationId="{E19473A3-DCD2-FB12-8C39-E93B42DA50EB}"/>
            </ac:spMkLst>
          </pc:spChg>
          <pc:spChg chg="mod">
            <ac:chgData name="Christophe Peger" userId="99d19d71-c6c8-4c17-830c-9d10adb1c98f" providerId="ADAL" clId="{9BF136A2-2F37-4B95-8032-D8378EBF1E77}" dt="2024-09-26T04:50:52.120" v="167"/>
            <ac:spMkLst>
              <pc:docMk/>
              <pc:sldMasterMk cId="222339946" sldId="2147483650"/>
              <pc:sldLayoutMk cId="699004518" sldId="2147483648"/>
              <ac:spMk id="14" creationId="{295E46EA-D367-0888-6B9F-5732048EFC3E}"/>
            </ac:spMkLst>
          </pc:spChg>
          <pc:spChg chg="mod">
            <ac:chgData name="Christophe Peger" userId="99d19d71-c6c8-4c17-830c-9d10adb1c98f" providerId="ADAL" clId="{9BF136A2-2F37-4B95-8032-D8378EBF1E77}" dt="2024-09-26T04:50:55.599" v="168"/>
            <ac:spMkLst>
              <pc:docMk/>
              <pc:sldMasterMk cId="222339946" sldId="2147483650"/>
              <pc:sldLayoutMk cId="699004518" sldId="2147483648"/>
              <ac:spMk id="16" creationId="{96C385D7-89F5-C393-C655-CF513A81E74E}"/>
            </ac:spMkLst>
          </pc:spChg>
          <pc:spChg chg="mod">
            <ac:chgData name="Christophe Peger" userId="99d19d71-c6c8-4c17-830c-9d10adb1c98f" providerId="ADAL" clId="{9BF136A2-2F37-4B95-8032-D8378EBF1E77}" dt="2024-09-26T04:50:58.917" v="169"/>
            <ac:spMkLst>
              <pc:docMk/>
              <pc:sldMasterMk cId="222339946" sldId="2147483650"/>
              <pc:sldLayoutMk cId="699004518" sldId="2147483648"/>
              <ac:spMk id="17" creationId="{7E67CA46-769A-66BF-5D1D-2585497C075D}"/>
            </ac:spMkLst>
          </pc:spChg>
          <pc:spChg chg="mod">
            <ac:chgData name="Christophe Peger" userId="99d19d71-c6c8-4c17-830c-9d10adb1c98f" providerId="ADAL" clId="{9BF136A2-2F37-4B95-8032-D8378EBF1E77}" dt="2024-09-26T04:51:04.514" v="171"/>
            <ac:spMkLst>
              <pc:docMk/>
              <pc:sldMasterMk cId="222339946" sldId="2147483650"/>
              <pc:sldLayoutMk cId="699004518" sldId="2147483648"/>
              <ac:spMk id="18" creationId="{8C186875-4BD0-1F03-121B-ED7E4723B5E9}"/>
            </ac:spMkLst>
          </pc:spChg>
          <pc:spChg chg="mod">
            <ac:chgData name="Christophe Peger" userId="99d19d71-c6c8-4c17-830c-9d10adb1c98f" providerId="ADAL" clId="{9BF136A2-2F37-4B95-8032-D8378EBF1E77}" dt="2024-09-26T04:51:01.971" v="170"/>
            <ac:spMkLst>
              <pc:docMk/>
              <pc:sldMasterMk cId="222339946" sldId="2147483650"/>
              <pc:sldLayoutMk cId="699004518" sldId="2147483648"/>
              <ac:spMk id="19" creationId="{4C3D4AA2-D5EF-E51D-5084-83EF24F8694D}"/>
            </ac:spMkLst>
          </pc:spChg>
          <pc:spChg chg="mod">
            <ac:chgData name="Christophe Peger" userId="99d19d71-c6c8-4c17-830c-9d10adb1c98f" providerId="ADAL" clId="{9BF136A2-2F37-4B95-8032-D8378EBF1E77}" dt="2024-09-26T04:51:07.524" v="172"/>
            <ac:spMkLst>
              <pc:docMk/>
              <pc:sldMasterMk cId="222339946" sldId="2147483650"/>
              <pc:sldLayoutMk cId="699004518" sldId="2147483648"/>
              <ac:spMk id="20" creationId="{B255AAF9-76E1-62E0-8C21-16FD28E4FAF7}"/>
            </ac:spMkLst>
          </pc:spChg>
          <pc:spChg chg="mod">
            <ac:chgData name="Christophe Peger" userId="99d19d71-c6c8-4c17-830c-9d10adb1c98f" providerId="ADAL" clId="{9BF136A2-2F37-4B95-8032-D8378EBF1E77}" dt="2024-09-26T04:52:08.559" v="198"/>
            <ac:spMkLst>
              <pc:docMk/>
              <pc:sldMasterMk cId="222339946" sldId="2147483650"/>
              <pc:sldLayoutMk cId="699004518" sldId="2147483648"/>
              <ac:spMk id="21" creationId="{60A4549F-6334-784F-0B0E-86DB5253B37D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09D8F-2048-4ADA-9202-4FBF923A4B29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6C3C3-3F49-409A-9999-6FF9859D376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234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1BAA1-82A4-5A8B-03D8-00103601FE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150" y="1689100"/>
            <a:ext cx="6280150" cy="1092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en-US" dirty="0"/>
              <a:t>Click here to add the benefits of Drip/Spaced Content</a:t>
            </a:r>
            <a:endParaRPr lang="en-GB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2113163-B080-BFD5-D84D-F30C8B756E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3371850"/>
            <a:ext cx="6280150" cy="730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le contenu que vous allez diffuser au compte-gouttes.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3D6185F-CDDA-A70A-D8C7-2A41B86A1C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1150" y="520065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une tâche.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0CF62E3-8059-2713-8B1B-0431E71C02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150" y="565912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une tâche.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C3A1C06-5551-EE7D-5B6C-DE889BDAC7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1150" y="611759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une tâche.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783375E-AD95-8256-1880-4A340906CE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1150" y="657606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une tâche.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F0B094E-56B8-108D-2596-925CDF6134F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150" y="703453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une tâche.</a:t>
            </a:r>
            <a:endParaRPr lang="en-GB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19473A3-DCD2-FB12-8C39-E93B42DA50E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1150" y="749300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une tâche.</a:t>
            </a:r>
            <a:endParaRPr lang="en-GB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95E46EA-D367-0888-6B9F-5732048EFC3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6950" y="520065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le format.</a:t>
            </a:r>
            <a:endParaRPr lang="en-GB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6C385D7-89F5-C393-C655-CF513A81E7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36950" y="565912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le format.</a:t>
            </a:r>
            <a:endParaRPr lang="en-GB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7E67CA46-769A-66BF-5D1D-2585497C075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36950" y="611759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le format.</a:t>
            </a:r>
            <a:endParaRPr lang="en-GB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8C186875-4BD0-1F03-121B-ED7E4723B5E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36950" y="703453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le format.</a:t>
            </a:r>
            <a:endParaRPr lang="en-GB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4C3D4AA2-D5EF-E51D-5084-83EF24F869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36950" y="657606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le format.</a:t>
            </a:r>
            <a:endParaRPr lang="en-GB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255AAF9-76E1-62E0-8C21-16FD28E4FAF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36950" y="7493000"/>
            <a:ext cx="30543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le format.</a:t>
            </a:r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0A4549F-6334-784F-0B0E-86DB5253B37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11150" y="8469630"/>
            <a:ext cx="6280150" cy="730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/>
            </a:lvl1pPr>
          </a:lstStyle>
          <a:p>
            <a:pPr lvl="0"/>
            <a:r>
              <a:rPr lang="fr-FR" dirty="0"/>
              <a:t>Cliquez ici pour ajouter la méthode que vous utiliserez pour distribuer cette séquence.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900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A59DFF-52F5-227D-84EC-7108D4928E2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5"/>
            <a:ext cx="1402588" cy="12420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9C3A824-0E0A-8BB0-C755-4A9E8D092746}"/>
              </a:ext>
            </a:extLst>
          </p:cNvPr>
          <p:cNvSpPr txBox="1"/>
          <p:nvPr userDrawn="1"/>
        </p:nvSpPr>
        <p:spPr>
          <a:xfrm>
            <a:off x="1501013" y="49440"/>
            <a:ext cx="52959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800" b="1" i="0" u="none" strike="noStrike" cap="none" spc="0" normalizeH="0" baseline="0">
                <a:ln>
                  <a:noFill/>
                </a:ln>
                <a:solidFill>
                  <a:srgbClr val="2646BE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kern="1200" dirty="0">
                <a:solidFill>
                  <a:srgbClr val="2646BE"/>
                </a:solidFill>
                <a:latin typeface="+mn-lt"/>
                <a:ea typeface="+mn-ea"/>
                <a:cs typeface="+mn-cs"/>
              </a:rPr>
              <a:t>Mon contenu diffusé au compte-gouttes</a:t>
            </a:r>
            <a:endParaRPr lang="en-GB" sz="3600" b="1" kern="1200" dirty="0">
              <a:solidFill>
                <a:srgbClr val="2646B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510788-9D31-B676-2D7C-F8216278EE82}"/>
              </a:ext>
            </a:extLst>
          </p:cNvPr>
          <p:cNvSpPr txBox="1"/>
          <p:nvPr userDrawn="1"/>
        </p:nvSpPr>
        <p:spPr>
          <a:xfrm>
            <a:off x="273050" y="1300350"/>
            <a:ext cx="4990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472C4"/>
                </a:solidFill>
              </a:rPr>
              <a:t>Pourquoi diffuser du contenu au compte-gouttes ?</a:t>
            </a:r>
            <a:endParaRPr lang="en-GB" b="1" dirty="0">
              <a:solidFill>
                <a:srgbClr val="4472C4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E25AD8-13AC-8EEB-6DE5-1B1FAC9BA542}"/>
              </a:ext>
            </a:extLst>
          </p:cNvPr>
          <p:cNvSpPr/>
          <p:nvPr userDrawn="1"/>
        </p:nvSpPr>
        <p:spPr>
          <a:xfrm>
            <a:off x="273050" y="1669682"/>
            <a:ext cx="6362700" cy="1154668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DDF2A9-BF34-21C1-727B-0FDB149E8438}"/>
              </a:ext>
            </a:extLst>
          </p:cNvPr>
          <p:cNvSpPr txBox="1"/>
          <p:nvPr userDrawn="1"/>
        </p:nvSpPr>
        <p:spPr>
          <a:xfrm>
            <a:off x="273050" y="2954338"/>
            <a:ext cx="5091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472C4"/>
                </a:solidFill>
              </a:rPr>
              <a:t>Le contenu que je peux diffuser au compte-gouttes</a:t>
            </a:r>
            <a:endParaRPr lang="en-GB" b="1" dirty="0">
              <a:solidFill>
                <a:srgbClr val="4472C4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5AB92-DDFE-52E7-CEB4-FCED5017BE8A}"/>
              </a:ext>
            </a:extLst>
          </p:cNvPr>
          <p:cNvSpPr/>
          <p:nvPr userDrawn="1"/>
        </p:nvSpPr>
        <p:spPr>
          <a:xfrm>
            <a:off x="273050" y="3323670"/>
            <a:ext cx="6362700" cy="837168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F7617D-EBC7-13BE-2FD5-CF935BD0178D}"/>
              </a:ext>
            </a:extLst>
          </p:cNvPr>
          <p:cNvSpPr txBox="1"/>
          <p:nvPr userDrawn="1"/>
        </p:nvSpPr>
        <p:spPr>
          <a:xfrm>
            <a:off x="273050" y="4290826"/>
            <a:ext cx="337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472C4"/>
                </a:solidFill>
              </a:rPr>
              <a:t>Tâches à inclure dans la séquence</a:t>
            </a:r>
            <a:endParaRPr lang="en-GB" b="1" dirty="0">
              <a:solidFill>
                <a:srgbClr val="4472C4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C55C3C4-FA63-F746-DCF7-27C1B59CF719}"/>
              </a:ext>
            </a:extLst>
          </p:cNvPr>
          <p:cNvSpPr/>
          <p:nvPr userDrawn="1"/>
        </p:nvSpPr>
        <p:spPr>
          <a:xfrm>
            <a:off x="273050" y="4660158"/>
            <a:ext cx="6362700" cy="3225142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D677CD-D49D-05E3-4541-4981ECE3A65D}"/>
              </a:ext>
            </a:extLst>
          </p:cNvPr>
          <p:cNvSpPr txBox="1"/>
          <p:nvPr userDrawn="1"/>
        </p:nvSpPr>
        <p:spPr>
          <a:xfrm>
            <a:off x="273050" y="8027988"/>
            <a:ext cx="4242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472C4"/>
                </a:solidFill>
              </a:rPr>
              <a:t>Comment je vais distribuer cette séquence</a:t>
            </a:r>
            <a:endParaRPr lang="en-GB" b="1" dirty="0">
              <a:solidFill>
                <a:srgbClr val="4472C4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CAD9F9-5DD1-6607-4F77-8FD207D79695}"/>
              </a:ext>
            </a:extLst>
          </p:cNvPr>
          <p:cNvCxnSpPr>
            <a:cxnSpLocks/>
            <a:stCxn id="14" idx="0"/>
            <a:endCxn id="14" idx="2"/>
          </p:cNvCxnSpPr>
          <p:nvPr userDrawn="1"/>
        </p:nvCxnSpPr>
        <p:spPr>
          <a:xfrm>
            <a:off x="3454400" y="4660158"/>
            <a:ext cx="0" cy="3225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89396C1-D6FF-19F6-2B6A-22926EE57933}"/>
              </a:ext>
            </a:extLst>
          </p:cNvPr>
          <p:cNvCxnSpPr>
            <a:cxnSpLocks/>
          </p:cNvCxnSpPr>
          <p:nvPr userDrawn="1"/>
        </p:nvCxnSpPr>
        <p:spPr>
          <a:xfrm>
            <a:off x="273050" y="5142100"/>
            <a:ext cx="6362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46716CA1-318E-655D-EBAE-9DC1FB361E7D}"/>
              </a:ext>
            </a:extLst>
          </p:cNvPr>
          <p:cNvSpPr/>
          <p:nvPr userDrawn="1"/>
        </p:nvSpPr>
        <p:spPr>
          <a:xfrm>
            <a:off x="273050" y="8407690"/>
            <a:ext cx="6362700" cy="837168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230F73-202F-32C2-5911-CB6028919C3A}"/>
              </a:ext>
            </a:extLst>
          </p:cNvPr>
          <p:cNvCxnSpPr>
            <a:cxnSpLocks/>
          </p:cNvCxnSpPr>
          <p:nvPr userDrawn="1"/>
        </p:nvCxnSpPr>
        <p:spPr>
          <a:xfrm>
            <a:off x="273050" y="6071740"/>
            <a:ext cx="6362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82B5B86-DAD8-CFE4-9796-069DFB7B1DED}"/>
              </a:ext>
            </a:extLst>
          </p:cNvPr>
          <p:cNvCxnSpPr>
            <a:cxnSpLocks/>
          </p:cNvCxnSpPr>
          <p:nvPr userDrawn="1"/>
        </p:nvCxnSpPr>
        <p:spPr>
          <a:xfrm>
            <a:off x="273050" y="6536560"/>
            <a:ext cx="6362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F830BAE-CFC4-AD52-CE4B-61E7F25279AC}"/>
              </a:ext>
            </a:extLst>
          </p:cNvPr>
          <p:cNvCxnSpPr>
            <a:cxnSpLocks/>
          </p:cNvCxnSpPr>
          <p:nvPr userDrawn="1"/>
        </p:nvCxnSpPr>
        <p:spPr>
          <a:xfrm>
            <a:off x="273050" y="7001380"/>
            <a:ext cx="6362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E85F266-E712-CAF6-5BA5-606C4A077782}"/>
              </a:ext>
            </a:extLst>
          </p:cNvPr>
          <p:cNvCxnSpPr>
            <a:cxnSpLocks/>
          </p:cNvCxnSpPr>
          <p:nvPr userDrawn="1"/>
        </p:nvCxnSpPr>
        <p:spPr>
          <a:xfrm>
            <a:off x="273050" y="7466200"/>
            <a:ext cx="6362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326151A-912F-3CF1-160D-9154EEA191B8}"/>
              </a:ext>
            </a:extLst>
          </p:cNvPr>
          <p:cNvCxnSpPr>
            <a:cxnSpLocks/>
          </p:cNvCxnSpPr>
          <p:nvPr userDrawn="1"/>
        </p:nvCxnSpPr>
        <p:spPr>
          <a:xfrm>
            <a:off x="273050" y="5606920"/>
            <a:ext cx="6362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88859F6-6350-6BB6-84E8-89326329957C}"/>
              </a:ext>
            </a:extLst>
          </p:cNvPr>
          <p:cNvSpPr/>
          <p:nvPr userDrawn="1"/>
        </p:nvSpPr>
        <p:spPr>
          <a:xfrm>
            <a:off x="273050" y="4660158"/>
            <a:ext cx="6362700" cy="464815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D8F407-2F38-A847-A481-415966C66E98}"/>
              </a:ext>
            </a:extLst>
          </p:cNvPr>
          <p:cNvSpPr txBox="1"/>
          <p:nvPr userDrawn="1"/>
        </p:nvSpPr>
        <p:spPr>
          <a:xfrm>
            <a:off x="346509" y="4722248"/>
            <a:ext cx="169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0" dirty="0"/>
              <a:t>Tâche(s)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CF39F6-D9EC-0092-375E-DB0CEA0480C2}"/>
              </a:ext>
            </a:extLst>
          </p:cNvPr>
          <p:cNvSpPr txBox="1"/>
          <p:nvPr userDrawn="1"/>
        </p:nvSpPr>
        <p:spPr>
          <a:xfrm>
            <a:off x="3527859" y="4722248"/>
            <a:ext cx="226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0" dirty="0"/>
              <a:t>Format de la tâche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AEA513-D8D9-C677-1078-52384420B711}"/>
              </a:ext>
            </a:extLst>
          </p:cNvPr>
          <p:cNvSpPr txBox="1"/>
          <p:nvPr userDrawn="1"/>
        </p:nvSpPr>
        <p:spPr>
          <a:xfrm>
            <a:off x="2985251" y="9512439"/>
            <a:ext cx="3253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noProof="0" dirty="0">
                <a:solidFill>
                  <a:srgbClr val="4472C4"/>
                </a:solidFill>
              </a:rPr>
              <a:t>Eureka ! Une approche différente de la formation</a:t>
            </a:r>
          </a:p>
        </p:txBody>
      </p:sp>
      <p:pic>
        <p:nvPicPr>
          <p:cNvPr id="3" name="Image 2" descr="Une image contenant texte, balle, sphère, cercle&#10;&#10;Description générée automatiquement">
            <a:extLst>
              <a:ext uri="{FF2B5EF4-FFF2-40B4-BE49-F238E27FC236}">
                <a16:creationId xmlns:a16="http://schemas.microsoft.com/office/drawing/2014/main" id="{F854B04B-D8C2-D2CF-FAC4-67DF2F640C4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257" y="9447484"/>
            <a:ext cx="450508" cy="406911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22233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0223CC-E794-70D1-4EB3-AE299F4118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ED2F9E-DF31-1CC5-9F5B-1690058047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6E7DFB-77B4-7F01-4895-E4948D565C3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85AF2-A4FA-3E71-8006-8198D5A4CF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2486D90-69AA-61EA-9BE7-BA563F963F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58F40A-B385-9CDE-7A18-44E0FF9633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1CDC36-B320-55F2-C7CD-52A3CC90F5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ACCC30F-1FA0-F8A1-B20E-B5DFCC98A0A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2E8857-14B3-D51B-87A2-A21E6ED74B3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EBC427-B260-EB42-72BB-E5D1E98100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9EC9C6A-D7D7-AE25-8B20-0E766EA44A4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F34A30-9FDF-6357-9CD5-8540CF5B5B3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CE5FA15-D499-8D2D-14F8-1978DC0FBDC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2C9B75B-76EB-D3FB-BCF4-CA178251DA8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25870A9-39C8-830C-526A-521BD4EA3B3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743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Mt4eI8W4"/>
  <p:tag name="ARTICULATE_PROJECT_OPEN" val="0"/>
  <p:tag name="ARTICULATE_SLIDE_THUMBNAIL_REFRESH" val="1"/>
  <p:tag name="ARTICULATE_DESIGN_ID_OFFICE 2013 - 2022 THEME" val="bFfqlaYh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3726CD15831F428E63B9BEF8C86718" ma:contentTypeVersion="15" ma:contentTypeDescription="Create a new document." ma:contentTypeScope="" ma:versionID="b72d0aa74235fb75303217a13c05c239">
  <xsd:schema xmlns:xsd="http://www.w3.org/2001/XMLSchema" xmlns:xs="http://www.w3.org/2001/XMLSchema" xmlns:p="http://schemas.microsoft.com/office/2006/metadata/properties" xmlns:ns2="49128794-3524-4cc6-b2b9-82d3e8e74d24" xmlns:ns3="9799233a-8e05-4371-a553-bcaa3de58681" targetNamespace="http://schemas.microsoft.com/office/2006/metadata/properties" ma:root="true" ma:fieldsID="d52f890fc503bbcc1b8a587dc9e1d360" ns2:_="" ns3:_="">
    <xsd:import namespace="49128794-3524-4cc6-b2b9-82d3e8e74d24"/>
    <xsd:import namespace="9799233a-8e05-4371-a553-bcaa3de586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28794-3524-4cc6-b2b9-82d3e8e74d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f205861-9a05-49cf-b862-d69bd85561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9233a-8e05-4371-a553-bcaa3de5868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6b6535b9-8856-4c6a-930a-3eac37ce6f4f}" ma:internalName="TaxCatchAll" ma:showField="CatchAllData" ma:web="9799233a-8e05-4371-a553-bcaa3de586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0DC2A3-CE06-4DDD-AA78-13DEED8D11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9A55F4-C90E-46F3-BF38-B6AF9FC796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128794-3524-4cc6-b2b9-82d3e8e74d24"/>
    <ds:schemaRef ds:uri="9799233a-8e05-4371-a553-bcaa3de586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1788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2013 - 2022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Christophe Peger</cp:lastModifiedBy>
  <cp:revision>10</cp:revision>
  <dcterms:created xsi:type="dcterms:W3CDTF">2022-09-20T06:42:46Z</dcterms:created>
  <dcterms:modified xsi:type="dcterms:W3CDTF">2024-09-26T04:53:01Z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681F777A-0BDA-454C-8037-22F359FA91C3</vt:lpwstr>
  </property>
  <property fmtid="{D5CDD505-2E9C-101B-9397-08002B2CF9AE}" pid="3" name="ArticulatePath">
    <vt:lpwstr>https://eurekatp-my.sharepoint.com/personal/david_eureka-tp_com/Documents/Membership/Development Modules/Stand-Up - 10 October 2022/ETC - Stand-Up Placemat</vt:lpwstr>
  </property>
</Properties>
</file>