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AA9C"/>
    <a:srgbClr val="FFFFFF"/>
    <a:srgbClr val="99FFCC"/>
    <a:srgbClr val="E7E6E6"/>
    <a:srgbClr val="2646BE"/>
    <a:srgbClr val="31AEDE"/>
    <a:srgbClr val="2E96C5"/>
    <a:srgbClr val="CCD8F2"/>
    <a:srgbClr val="B85F05"/>
    <a:srgbClr val="65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550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hyperlink" Target="https://chat.openai.com/" TargetMode="Externa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hyperlink" Target="https://chat.openai.com/" TargetMode="Externa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9F76C-3B5E-4EC2-B4AD-B1CA913B417E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87BFF877-1DBA-47A2-BAF0-EAC3A342C2EB}">
      <dgm:prSet phldrT="[Text]" custT="1"/>
      <dgm:spPr/>
      <dgm:t>
        <a:bodyPr/>
        <a:lstStyle/>
        <a:p>
          <a:pPr marL="179388" indent="0"/>
          <a:r>
            <a:rPr lang="en-GB" sz="1400" dirty="0"/>
            <a:t>Go to: </a:t>
          </a:r>
          <a:r>
            <a:rPr lang="en-GB" sz="1400" dirty="0">
              <a:hlinkClick xmlns:r="http://schemas.openxmlformats.org/officeDocument/2006/relationships" r:id="rId1"/>
            </a:rPr>
            <a:t>https://chat.openai.com/</a:t>
          </a:r>
          <a:endParaRPr lang="en-GB" sz="1400" dirty="0"/>
        </a:p>
        <a:p>
          <a:pPr marL="179388" indent="0"/>
          <a:r>
            <a:rPr lang="en-GB" sz="1400" dirty="0"/>
            <a:t>Click on the Sign-Up Button</a:t>
          </a:r>
        </a:p>
      </dgm:t>
    </dgm:pt>
    <dgm:pt modelId="{70C28459-DF55-4E0B-B740-8D4ED11DEB4B}" type="parTrans" cxnId="{7905F97E-7DA8-4659-819E-067101396EA0}">
      <dgm:prSet/>
      <dgm:spPr/>
      <dgm:t>
        <a:bodyPr/>
        <a:lstStyle/>
        <a:p>
          <a:endParaRPr lang="en-GB"/>
        </a:p>
      </dgm:t>
    </dgm:pt>
    <dgm:pt modelId="{98FCE0E6-67EC-4479-8381-3BB676393FA3}" type="sibTrans" cxnId="{7905F97E-7DA8-4659-819E-067101396EA0}">
      <dgm:prSet/>
      <dgm:spPr/>
      <dgm:t>
        <a:bodyPr/>
        <a:lstStyle/>
        <a:p>
          <a:endParaRPr lang="en-GB"/>
        </a:p>
      </dgm:t>
    </dgm:pt>
    <dgm:pt modelId="{BEDAD0BD-A17F-4E89-83D5-F085E877C226}">
      <dgm:prSet phldrT="[Text]" custT="1"/>
      <dgm:spPr/>
      <dgm:t>
        <a:bodyPr/>
        <a:lstStyle/>
        <a:p>
          <a:pPr marL="179388" indent="0"/>
          <a:r>
            <a:rPr lang="en-GB" sz="1400" dirty="0"/>
            <a:t>Add your eMail Address</a:t>
          </a:r>
        </a:p>
        <a:p>
          <a:pPr marL="179388" indent="0"/>
          <a:r>
            <a:rPr lang="en-GB" sz="1400" dirty="0"/>
            <a:t>Press Continue</a:t>
          </a:r>
        </a:p>
        <a:p>
          <a:pPr marL="179388" indent="0"/>
          <a:r>
            <a:rPr lang="en-GB" sz="1400" dirty="0"/>
            <a:t>Create your password</a:t>
          </a:r>
        </a:p>
        <a:p>
          <a:pPr marL="179388" indent="0"/>
          <a:r>
            <a:rPr lang="en-GB" sz="1400" dirty="0"/>
            <a:t>Click Continue</a:t>
          </a:r>
        </a:p>
      </dgm:t>
    </dgm:pt>
    <dgm:pt modelId="{E90D0C8D-8F68-4834-9786-88A94077AF46}" type="parTrans" cxnId="{EA9F1BE6-0D73-4B33-AD8A-A64FE298A65B}">
      <dgm:prSet/>
      <dgm:spPr/>
      <dgm:t>
        <a:bodyPr/>
        <a:lstStyle/>
        <a:p>
          <a:endParaRPr lang="en-GB"/>
        </a:p>
      </dgm:t>
    </dgm:pt>
    <dgm:pt modelId="{6B5DF0EF-DA7D-4497-885F-4A969F0A0031}" type="sibTrans" cxnId="{EA9F1BE6-0D73-4B33-AD8A-A64FE298A65B}">
      <dgm:prSet/>
      <dgm:spPr/>
      <dgm:t>
        <a:bodyPr/>
        <a:lstStyle/>
        <a:p>
          <a:endParaRPr lang="en-GB"/>
        </a:p>
      </dgm:t>
    </dgm:pt>
    <dgm:pt modelId="{D565EBBA-2998-4452-968C-32104423289E}">
      <dgm:prSet phldrT="[Text]" custT="1"/>
      <dgm:spPr/>
      <dgm:t>
        <a:bodyPr/>
        <a:lstStyle/>
        <a:p>
          <a:pPr marL="179388" indent="0"/>
          <a:r>
            <a:rPr lang="en-GB" sz="1400" dirty="0"/>
            <a:t>Click on Verify Your eMail address</a:t>
          </a:r>
        </a:p>
        <a:p>
          <a:pPr marL="179388" indent="0"/>
          <a:r>
            <a:rPr lang="en-GB" sz="1400" dirty="0"/>
            <a:t>Go to your </a:t>
          </a:r>
          <a:r>
            <a:rPr lang="en-GB" sz="1400" dirty="0" err="1"/>
            <a:t>InBox</a:t>
          </a:r>
          <a:r>
            <a:rPr lang="en-GB" sz="1400" dirty="0"/>
            <a:t> and Verify</a:t>
          </a:r>
        </a:p>
      </dgm:t>
    </dgm:pt>
    <dgm:pt modelId="{3740F513-9FCE-4C18-9B3C-E01B11CC2712}" type="parTrans" cxnId="{716DDBFD-662F-4CB4-AD14-74AF3B7239BB}">
      <dgm:prSet/>
      <dgm:spPr/>
      <dgm:t>
        <a:bodyPr/>
        <a:lstStyle/>
        <a:p>
          <a:endParaRPr lang="en-GB"/>
        </a:p>
      </dgm:t>
    </dgm:pt>
    <dgm:pt modelId="{439C2700-F451-4CC9-ACEE-2A803107D901}" type="sibTrans" cxnId="{716DDBFD-662F-4CB4-AD14-74AF3B7239BB}">
      <dgm:prSet/>
      <dgm:spPr/>
      <dgm:t>
        <a:bodyPr/>
        <a:lstStyle/>
        <a:p>
          <a:endParaRPr lang="en-GB"/>
        </a:p>
      </dgm:t>
    </dgm:pt>
    <dgm:pt modelId="{C15A0234-CB03-44BC-A167-BFE0423A0198}">
      <dgm:prSet phldrT="[Text]" custT="1"/>
      <dgm:spPr/>
      <dgm:t>
        <a:bodyPr/>
        <a:lstStyle/>
        <a:p>
          <a:pPr marL="179388" indent="0"/>
          <a:r>
            <a:rPr lang="en-GB" sz="1400" dirty="0"/>
            <a:t>Click on Login from the verification screen</a:t>
          </a:r>
        </a:p>
        <a:p>
          <a:pPr marL="179388" indent="0"/>
          <a:r>
            <a:rPr lang="en-GB" sz="1400" dirty="0"/>
            <a:t>Login in and then:</a:t>
          </a:r>
        </a:p>
        <a:p>
          <a:pPr marL="179388" indent="0"/>
          <a:r>
            <a:rPr lang="en-GB" sz="1400" dirty="0"/>
            <a:t>-Enter your details followed by</a:t>
          </a:r>
        </a:p>
        <a:p>
          <a:pPr marL="179388" indent="0"/>
          <a:r>
            <a:rPr lang="en-GB" sz="1400" dirty="0"/>
            <a:t>-Enter your phone number and verify</a:t>
          </a:r>
        </a:p>
      </dgm:t>
    </dgm:pt>
    <dgm:pt modelId="{41D2C386-C7D2-4D93-A26C-2071F0321B9D}" type="parTrans" cxnId="{915FB9BE-1F61-45AA-93BC-DD8938816D05}">
      <dgm:prSet/>
      <dgm:spPr/>
      <dgm:t>
        <a:bodyPr/>
        <a:lstStyle/>
        <a:p>
          <a:endParaRPr lang="en-GB"/>
        </a:p>
      </dgm:t>
    </dgm:pt>
    <dgm:pt modelId="{8FE31E5F-A22B-4EEC-AFB1-CFE5B3F4C063}" type="sibTrans" cxnId="{915FB9BE-1F61-45AA-93BC-DD8938816D05}">
      <dgm:prSet/>
      <dgm:spPr/>
      <dgm:t>
        <a:bodyPr/>
        <a:lstStyle/>
        <a:p>
          <a:endParaRPr lang="en-GB"/>
        </a:p>
      </dgm:t>
    </dgm:pt>
    <dgm:pt modelId="{5A86EDF7-3836-4B67-A1E1-79E178144020}">
      <dgm:prSet phldrT="[Text]" custT="1"/>
      <dgm:spPr/>
      <dgm:t>
        <a:bodyPr/>
        <a:lstStyle/>
        <a:p>
          <a:pPr marL="179388" indent="0"/>
          <a:r>
            <a:rPr lang="en-GB" sz="1400" dirty="0"/>
            <a:t>Go to: </a:t>
          </a:r>
          <a:r>
            <a:rPr lang="en-GB" sz="1400" dirty="0">
              <a:hlinkClick xmlns:r="http://schemas.openxmlformats.org/officeDocument/2006/relationships" r:id="rId1"/>
            </a:rPr>
            <a:t>https://chat.openai.com/</a:t>
          </a:r>
          <a:r>
            <a:rPr lang="en-GB" sz="1400" dirty="0"/>
            <a:t> </a:t>
          </a:r>
          <a:br>
            <a:rPr lang="en-GB" sz="1400" dirty="0"/>
          </a:br>
          <a:br>
            <a:rPr lang="en-GB" sz="1100" dirty="0"/>
          </a:br>
          <a:r>
            <a:rPr lang="en-GB" sz="1400" dirty="0"/>
            <a:t>Log in with your account details</a:t>
          </a:r>
          <a:br>
            <a:rPr lang="en-GB" sz="1400" dirty="0"/>
          </a:br>
          <a:br>
            <a:rPr lang="en-GB" sz="1100" dirty="0"/>
          </a:br>
          <a:r>
            <a:rPr lang="en-GB" sz="1400" i="1" dirty="0"/>
            <a:t>You might want to bookmark this web address</a:t>
          </a:r>
        </a:p>
      </dgm:t>
    </dgm:pt>
    <dgm:pt modelId="{456DF3F4-C025-4F45-BA95-BFE219BEBC77}" type="parTrans" cxnId="{E9FEC4B5-5B9E-4BC2-9936-EAA810B5D6F6}">
      <dgm:prSet/>
      <dgm:spPr/>
      <dgm:t>
        <a:bodyPr/>
        <a:lstStyle/>
        <a:p>
          <a:endParaRPr lang="en-GB"/>
        </a:p>
      </dgm:t>
    </dgm:pt>
    <dgm:pt modelId="{4D54E29C-50E2-4035-BB93-97E393654981}" type="sibTrans" cxnId="{E9FEC4B5-5B9E-4BC2-9936-EAA810B5D6F6}">
      <dgm:prSet/>
      <dgm:spPr/>
      <dgm:t>
        <a:bodyPr/>
        <a:lstStyle/>
        <a:p>
          <a:endParaRPr lang="en-GB"/>
        </a:p>
      </dgm:t>
    </dgm:pt>
    <dgm:pt modelId="{AB70C045-3E2F-4C8F-8D1C-22A5E6A666D4}" type="pres">
      <dgm:prSet presAssocID="{AB29F76C-3B5E-4EC2-B4AD-B1CA913B417E}" presName="linear" presStyleCnt="0">
        <dgm:presLayoutVars>
          <dgm:dir/>
          <dgm:resizeHandles val="exact"/>
        </dgm:presLayoutVars>
      </dgm:prSet>
      <dgm:spPr/>
    </dgm:pt>
    <dgm:pt modelId="{5BFBA95C-430D-4D61-8456-ED538C38850C}" type="pres">
      <dgm:prSet presAssocID="{87BFF877-1DBA-47A2-BAF0-EAC3A342C2EB}" presName="comp" presStyleCnt="0"/>
      <dgm:spPr/>
    </dgm:pt>
    <dgm:pt modelId="{EFE1AB50-E3FB-4465-8F57-BA104C588276}" type="pres">
      <dgm:prSet presAssocID="{87BFF877-1DBA-47A2-BAF0-EAC3A342C2EB}" presName="box" presStyleLbl="node1" presStyleIdx="0" presStyleCnt="5" custScaleY="97264" custLinFactNeighborY="-235"/>
      <dgm:spPr/>
    </dgm:pt>
    <dgm:pt modelId="{C6A95592-F3E9-485C-BAB4-BA0F8303BE1F}" type="pres">
      <dgm:prSet presAssocID="{87BFF877-1DBA-47A2-BAF0-EAC3A342C2EB}" presName="img" presStyleLbl="fgImgPlace1" presStyleIdx="0" presStyleCnt="5" custLinFactNeighborX="1389"/>
      <dgm:spPr>
        <a:blipFill>
          <a:blip xmlns:r="http://schemas.openxmlformats.org/officeDocument/2006/relationships" r:embed="rId2"/>
          <a:srcRect/>
          <a:stretch>
            <a:fillRect l="-1000" r="-1000"/>
          </a:stretch>
        </a:blipFill>
      </dgm:spPr>
    </dgm:pt>
    <dgm:pt modelId="{5AD32DB3-30E2-46C8-9B9A-A5154497ABAB}" type="pres">
      <dgm:prSet presAssocID="{87BFF877-1DBA-47A2-BAF0-EAC3A342C2EB}" presName="text" presStyleLbl="node1" presStyleIdx="0" presStyleCnt="5">
        <dgm:presLayoutVars>
          <dgm:bulletEnabled val="1"/>
        </dgm:presLayoutVars>
      </dgm:prSet>
      <dgm:spPr/>
    </dgm:pt>
    <dgm:pt modelId="{0CC424DC-4549-46CC-9B9A-33A079598948}" type="pres">
      <dgm:prSet presAssocID="{98FCE0E6-67EC-4479-8381-3BB676393FA3}" presName="spacer" presStyleCnt="0"/>
      <dgm:spPr/>
    </dgm:pt>
    <dgm:pt modelId="{D1465402-BAF0-4F0E-9D1E-236EFE748BA2}" type="pres">
      <dgm:prSet presAssocID="{BEDAD0BD-A17F-4E89-83D5-F085E877C226}" presName="comp" presStyleCnt="0"/>
      <dgm:spPr/>
    </dgm:pt>
    <dgm:pt modelId="{BC41C7AC-EE12-4FAF-8D22-B7AECFDAA9C3}" type="pres">
      <dgm:prSet presAssocID="{BEDAD0BD-A17F-4E89-83D5-F085E877C226}" presName="box" presStyleLbl="node1" presStyleIdx="1" presStyleCnt="5" custScaleY="126707"/>
      <dgm:spPr/>
    </dgm:pt>
    <dgm:pt modelId="{3351619C-A304-4F67-B27F-487EC89DB855}" type="pres">
      <dgm:prSet presAssocID="{BEDAD0BD-A17F-4E89-83D5-F085E877C226}" presName="img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49BE575E-8459-4F39-A996-1356FF7A72E5}" type="pres">
      <dgm:prSet presAssocID="{BEDAD0BD-A17F-4E89-83D5-F085E877C226}" presName="text" presStyleLbl="node1" presStyleIdx="1" presStyleCnt="5">
        <dgm:presLayoutVars>
          <dgm:bulletEnabled val="1"/>
        </dgm:presLayoutVars>
      </dgm:prSet>
      <dgm:spPr/>
    </dgm:pt>
    <dgm:pt modelId="{8DC35048-2DE7-4465-BF07-2B2FCD9706EB}" type="pres">
      <dgm:prSet presAssocID="{6B5DF0EF-DA7D-4497-885F-4A969F0A0031}" presName="spacer" presStyleCnt="0"/>
      <dgm:spPr/>
    </dgm:pt>
    <dgm:pt modelId="{ABE61088-E294-4670-9FF3-C034AD249708}" type="pres">
      <dgm:prSet presAssocID="{D565EBBA-2998-4452-968C-32104423289E}" presName="comp" presStyleCnt="0"/>
      <dgm:spPr/>
    </dgm:pt>
    <dgm:pt modelId="{716D2560-9414-4D24-B148-99A670B004D3}" type="pres">
      <dgm:prSet presAssocID="{D565EBBA-2998-4452-968C-32104423289E}" presName="box" presStyleLbl="node1" presStyleIdx="2" presStyleCnt="5" custScaleY="91553"/>
      <dgm:spPr/>
    </dgm:pt>
    <dgm:pt modelId="{629EF61F-87C4-4E61-9492-86522DD56854}" type="pres">
      <dgm:prSet presAssocID="{D565EBBA-2998-4452-968C-32104423289E}" presName="img" presStyleLbl="fgImgPlace1" presStyleIdx="2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750DACF1-735C-496C-B76D-49E58C38A1CA}" type="pres">
      <dgm:prSet presAssocID="{D565EBBA-2998-4452-968C-32104423289E}" presName="text" presStyleLbl="node1" presStyleIdx="2" presStyleCnt="5">
        <dgm:presLayoutVars>
          <dgm:bulletEnabled val="1"/>
        </dgm:presLayoutVars>
      </dgm:prSet>
      <dgm:spPr/>
    </dgm:pt>
    <dgm:pt modelId="{96E38FE4-899A-47AB-A586-99CBA4B4188A}" type="pres">
      <dgm:prSet presAssocID="{439C2700-F451-4CC9-ACEE-2A803107D901}" presName="spacer" presStyleCnt="0"/>
      <dgm:spPr/>
    </dgm:pt>
    <dgm:pt modelId="{B9A1FA14-6535-4E98-812D-3F8A2649FD47}" type="pres">
      <dgm:prSet presAssocID="{C15A0234-CB03-44BC-A167-BFE0423A0198}" presName="comp" presStyleCnt="0"/>
      <dgm:spPr/>
    </dgm:pt>
    <dgm:pt modelId="{786115AF-23EC-4FD1-AC5F-E91BBB440500}" type="pres">
      <dgm:prSet presAssocID="{C15A0234-CB03-44BC-A167-BFE0423A0198}" presName="box" presStyleLbl="node1" presStyleIdx="3" presStyleCnt="5" custScaleY="121534"/>
      <dgm:spPr/>
    </dgm:pt>
    <dgm:pt modelId="{65C30B6A-FB0F-4DDB-A213-FD661B707AB4}" type="pres">
      <dgm:prSet presAssocID="{C15A0234-CB03-44BC-A167-BFE0423A0198}" presName="img" presStyleLbl="fgImgPlace1" presStyleIdx="3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E5E713AD-3EDE-4163-A2F5-BEB30B26291D}" type="pres">
      <dgm:prSet presAssocID="{C15A0234-CB03-44BC-A167-BFE0423A0198}" presName="text" presStyleLbl="node1" presStyleIdx="3" presStyleCnt="5">
        <dgm:presLayoutVars>
          <dgm:bulletEnabled val="1"/>
        </dgm:presLayoutVars>
      </dgm:prSet>
      <dgm:spPr/>
    </dgm:pt>
    <dgm:pt modelId="{118983BC-15EE-4CFF-B3A3-5BE68910694C}" type="pres">
      <dgm:prSet presAssocID="{8FE31E5F-A22B-4EEC-AFB1-CFE5B3F4C063}" presName="spacer" presStyleCnt="0"/>
      <dgm:spPr/>
    </dgm:pt>
    <dgm:pt modelId="{435FD7C8-D531-44BE-B006-3BE8CC6F0D43}" type="pres">
      <dgm:prSet presAssocID="{5A86EDF7-3836-4B67-A1E1-79E178144020}" presName="comp" presStyleCnt="0"/>
      <dgm:spPr/>
    </dgm:pt>
    <dgm:pt modelId="{16E81BE9-48FB-4374-9988-F83EFEB04EE1}" type="pres">
      <dgm:prSet presAssocID="{5A86EDF7-3836-4B67-A1E1-79E178144020}" presName="box" presStyleLbl="node1" presStyleIdx="4" presStyleCnt="5" custLinFactNeighborX="361" custLinFactNeighborY="339"/>
      <dgm:spPr/>
    </dgm:pt>
    <dgm:pt modelId="{EEB32B92-FB7A-4D82-BD58-9C254CAEC346}" type="pres">
      <dgm:prSet presAssocID="{5A86EDF7-3836-4B67-A1E1-79E178144020}" presName="img" presStyleLbl="fgImgPlace1" presStyleIdx="4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6744CC65-308F-4D76-BB45-14E5B1024347}" type="pres">
      <dgm:prSet presAssocID="{5A86EDF7-3836-4B67-A1E1-79E178144020}" presName="text" presStyleLbl="node1" presStyleIdx="4" presStyleCnt="5">
        <dgm:presLayoutVars>
          <dgm:bulletEnabled val="1"/>
        </dgm:presLayoutVars>
      </dgm:prSet>
      <dgm:spPr/>
    </dgm:pt>
  </dgm:ptLst>
  <dgm:cxnLst>
    <dgm:cxn modelId="{07D87421-79B8-4B06-A5C0-D9F6897BBB27}" type="presOf" srcId="{87BFF877-1DBA-47A2-BAF0-EAC3A342C2EB}" destId="{5AD32DB3-30E2-46C8-9B9A-A5154497ABAB}" srcOrd="1" destOrd="0" presId="urn:microsoft.com/office/officeart/2005/8/layout/vList4"/>
    <dgm:cxn modelId="{892C2922-0E9A-47E6-8833-D46D44BB133C}" type="presOf" srcId="{D565EBBA-2998-4452-968C-32104423289E}" destId="{750DACF1-735C-496C-B76D-49E58C38A1CA}" srcOrd="1" destOrd="0" presId="urn:microsoft.com/office/officeart/2005/8/layout/vList4"/>
    <dgm:cxn modelId="{DAAD9262-B375-4716-9230-BCDA3557C6FB}" type="presOf" srcId="{C15A0234-CB03-44BC-A167-BFE0423A0198}" destId="{786115AF-23EC-4FD1-AC5F-E91BBB440500}" srcOrd="0" destOrd="0" presId="urn:microsoft.com/office/officeart/2005/8/layout/vList4"/>
    <dgm:cxn modelId="{7905F97E-7DA8-4659-819E-067101396EA0}" srcId="{AB29F76C-3B5E-4EC2-B4AD-B1CA913B417E}" destId="{87BFF877-1DBA-47A2-BAF0-EAC3A342C2EB}" srcOrd="0" destOrd="0" parTransId="{70C28459-DF55-4E0B-B740-8D4ED11DEB4B}" sibTransId="{98FCE0E6-67EC-4479-8381-3BB676393FA3}"/>
    <dgm:cxn modelId="{C5C4F57F-5D47-4B43-A27B-AC038CFC26C4}" type="presOf" srcId="{BEDAD0BD-A17F-4E89-83D5-F085E877C226}" destId="{49BE575E-8459-4F39-A996-1356FF7A72E5}" srcOrd="1" destOrd="0" presId="urn:microsoft.com/office/officeart/2005/8/layout/vList4"/>
    <dgm:cxn modelId="{AA37E69D-C6F7-4F23-BE06-AAF46CEC0EB8}" type="presOf" srcId="{5A86EDF7-3836-4B67-A1E1-79E178144020}" destId="{6744CC65-308F-4D76-BB45-14E5B1024347}" srcOrd="1" destOrd="0" presId="urn:microsoft.com/office/officeart/2005/8/layout/vList4"/>
    <dgm:cxn modelId="{E9657FAF-EF7A-4F30-ABA4-08BC8F9D4F23}" type="presOf" srcId="{C15A0234-CB03-44BC-A167-BFE0423A0198}" destId="{E5E713AD-3EDE-4163-A2F5-BEB30B26291D}" srcOrd="1" destOrd="0" presId="urn:microsoft.com/office/officeart/2005/8/layout/vList4"/>
    <dgm:cxn modelId="{E9FEC4B5-5B9E-4BC2-9936-EAA810B5D6F6}" srcId="{AB29F76C-3B5E-4EC2-B4AD-B1CA913B417E}" destId="{5A86EDF7-3836-4B67-A1E1-79E178144020}" srcOrd="4" destOrd="0" parTransId="{456DF3F4-C025-4F45-BA95-BFE219BEBC77}" sibTransId="{4D54E29C-50E2-4035-BB93-97E393654981}"/>
    <dgm:cxn modelId="{722AA8B7-8DE0-4F2C-AD59-395A1DF3AB33}" type="presOf" srcId="{AB29F76C-3B5E-4EC2-B4AD-B1CA913B417E}" destId="{AB70C045-3E2F-4C8F-8D1C-22A5E6A666D4}" srcOrd="0" destOrd="0" presId="urn:microsoft.com/office/officeart/2005/8/layout/vList4"/>
    <dgm:cxn modelId="{915FB9BE-1F61-45AA-93BC-DD8938816D05}" srcId="{AB29F76C-3B5E-4EC2-B4AD-B1CA913B417E}" destId="{C15A0234-CB03-44BC-A167-BFE0423A0198}" srcOrd="3" destOrd="0" parTransId="{41D2C386-C7D2-4D93-A26C-2071F0321B9D}" sibTransId="{8FE31E5F-A22B-4EEC-AFB1-CFE5B3F4C063}"/>
    <dgm:cxn modelId="{5EFD35C4-C5AE-40DF-9E26-111941D0C870}" type="presOf" srcId="{D565EBBA-2998-4452-968C-32104423289E}" destId="{716D2560-9414-4D24-B148-99A670B004D3}" srcOrd="0" destOrd="0" presId="urn:microsoft.com/office/officeart/2005/8/layout/vList4"/>
    <dgm:cxn modelId="{FB0599D3-FD7F-4B5D-BD7C-7FA8B5E3947F}" type="presOf" srcId="{BEDAD0BD-A17F-4E89-83D5-F085E877C226}" destId="{BC41C7AC-EE12-4FAF-8D22-B7AECFDAA9C3}" srcOrd="0" destOrd="0" presId="urn:microsoft.com/office/officeart/2005/8/layout/vList4"/>
    <dgm:cxn modelId="{1015ABD5-78CE-478C-8AF3-749817F34E2F}" type="presOf" srcId="{87BFF877-1DBA-47A2-BAF0-EAC3A342C2EB}" destId="{EFE1AB50-E3FB-4465-8F57-BA104C588276}" srcOrd="0" destOrd="0" presId="urn:microsoft.com/office/officeart/2005/8/layout/vList4"/>
    <dgm:cxn modelId="{EA9F1BE6-0D73-4B33-AD8A-A64FE298A65B}" srcId="{AB29F76C-3B5E-4EC2-B4AD-B1CA913B417E}" destId="{BEDAD0BD-A17F-4E89-83D5-F085E877C226}" srcOrd="1" destOrd="0" parTransId="{E90D0C8D-8F68-4834-9786-88A94077AF46}" sibTransId="{6B5DF0EF-DA7D-4497-885F-4A969F0A0031}"/>
    <dgm:cxn modelId="{0D6DDCEC-5536-4694-B300-A3ADCB76B153}" type="presOf" srcId="{5A86EDF7-3836-4B67-A1E1-79E178144020}" destId="{16E81BE9-48FB-4374-9988-F83EFEB04EE1}" srcOrd="0" destOrd="0" presId="urn:microsoft.com/office/officeart/2005/8/layout/vList4"/>
    <dgm:cxn modelId="{716DDBFD-662F-4CB4-AD14-74AF3B7239BB}" srcId="{AB29F76C-3B5E-4EC2-B4AD-B1CA913B417E}" destId="{D565EBBA-2998-4452-968C-32104423289E}" srcOrd="2" destOrd="0" parTransId="{3740F513-9FCE-4C18-9B3C-E01B11CC2712}" sibTransId="{439C2700-F451-4CC9-ACEE-2A803107D901}"/>
    <dgm:cxn modelId="{7381553D-5181-445B-8A04-34E334FCA003}" type="presParOf" srcId="{AB70C045-3E2F-4C8F-8D1C-22A5E6A666D4}" destId="{5BFBA95C-430D-4D61-8456-ED538C38850C}" srcOrd="0" destOrd="0" presId="urn:microsoft.com/office/officeart/2005/8/layout/vList4"/>
    <dgm:cxn modelId="{6554DF39-44E9-4A11-ABBF-5A74EDEA8319}" type="presParOf" srcId="{5BFBA95C-430D-4D61-8456-ED538C38850C}" destId="{EFE1AB50-E3FB-4465-8F57-BA104C588276}" srcOrd="0" destOrd="0" presId="urn:microsoft.com/office/officeart/2005/8/layout/vList4"/>
    <dgm:cxn modelId="{98570CDD-C040-493D-BABA-5B14E4879012}" type="presParOf" srcId="{5BFBA95C-430D-4D61-8456-ED538C38850C}" destId="{C6A95592-F3E9-485C-BAB4-BA0F8303BE1F}" srcOrd="1" destOrd="0" presId="urn:microsoft.com/office/officeart/2005/8/layout/vList4"/>
    <dgm:cxn modelId="{7CE4578C-9B81-4B18-A49C-46C1A97F183A}" type="presParOf" srcId="{5BFBA95C-430D-4D61-8456-ED538C38850C}" destId="{5AD32DB3-30E2-46C8-9B9A-A5154497ABAB}" srcOrd="2" destOrd="0" presId="urn:microsoft.com/office/officeart/2005/8/layout/vList4"/>
    <dgm:cxn modelId="{2D73506B-C3D2-467D-8494-EC686E7D484B}" type="presParOf" srcId="{AB70C045-3E2F-4C8F-8D1C-22A5E6A666D4}" destId="{0CC424DC-4549-46CC-9B9A-33A079598948}" srcOrd="1" destOrd="0" presId="urn:microsoft.com/office/officeart/2005/8/layout/vList4"/>
    <dgm:cxn modelId="{164E685E-6F57-4B88-A837-7B5DE71D461B}" type="presParOf" srcId="{AB70C045-3E2F-4C8F-8D1C-22A5E6A666D4}" destId="{D1465402-BAF0-4F0E-9D1E-236EFE748BA2}" srcOrd="2" destOrd="0" presId="urn:microsoft.com/office/officeart/2005/8/layout/vList4"/>
    <dgm:cxn modelId="{24160EFB-0338-403F-93F9-041A32912DBA}" type="presParOf" srcId="{D1465402-BAF0-4F0E-9D1E-236EFE748BA2}" destId="{BC41C7AC-EE12-4FAF-8D22-B7AECFDAA9C3}" srcOrd="0" destOrd="0" presId="urn:microsoft.com/office/officeart/2005/8/layout/vList4"/>
    <dgm:cxn modelId="{A397DDFF-F624-4D4F-9DCF-49C6F1CE4C37}" type="presParOf" srcId="{D1465402-BAF0-4F0E-9D1E-236EFE748BA2}" destId="{3351619C-A304-4F67-B27F-487EC89DB855}" srcOrd="1" destOrd="0" presId="urn:microsoft.com/office/officeart/2005/8/layout/vList4"/>
    <dgm:cxn modelId="{6D150C90-DCB6-443F-8319-A5485CCAB0E5}" type="presParOf" srcId="{D1465402-BAF0-4F0E-9D1E-236EFE748BA2}" destId="{49BE575E-8459-4F39-A996-1356FF7A72E5}" srcOrd="2" destOrd="0" presId="urn:microsoft.com/office/officeart/2005/8/layout/vList4"/>
    <dgm:cxn modelId="{9FF4C6C2-105B-4769-9859-C334E7A548C6}" type="presParOf" srcId="{AB70C045-3E2F-4C8F-8D1C-22A5E6A666D4}" destId="{8DC35048-2DE7-4465-BF07-2B2FCD9706EB}" srcOrd="3" destOrd="0" presId="urn:microsoft.com/office/officeart/2005/8/layout/vList4"/>
    <dgm:cxn modelId="{F2F0FF32-8D9C-4771-85B5-0736C66CE0A3}" type="presParOf" srcId="{AB70C045-3E2F-4C8F-8D1C-22A5E6A666D4}" destId="{ABE61088-E294-4670-9FF3-C034AD249708}" srcOrd="4" destOrd="0" presId="urn:microsoft.com/office/officeart/2005/8/layout/vList4"/>
    <dgm:cxn modelId="{19045039-943D-4772-A2A9-51940441138C}" type="presParOf" srcId="{ABE61088-E294-4670-9FF3-C034AD249708}" destId="{716D2560-9414-4D24-B148-99A670B004D3}" srcOrd="0" destOrd="0" presId="urn:microsoft.com/office/officeart/2005/8/layout/vList4"/>
    <dgm:cxn modelId="{71096290-3A0D-4193-9344-9D8D16404C56}" type="presParOf" srcId="{ABE61088-E294-4670-9FF3-C034AD249708}" destId="{629EF61F-87C4-4E61-9492-86522DD56854}" srcOrd="1" destOrd="0" presId="urn:microsoft.com/office/officeart/2005/8/layout/vList4"/>
    <dgm:cxn modelId="{F472784E-2E87-405F-AAAC-48BD399ACC3F}" type="presParOf" srcId="{ABE61088-E294-4670-9FF3-C034AD249708}" destId="{750DACF1-735C-496C-B76D-49E58C38A1CA}" srcOrd="2" destOrd="0" presId="urn:microsoft.com/office/officeart/2005/8/layout/vList4"/>
    <dgm:cxn modelId="{25B2ED28-2AA3-4311-A59B-6B514ACCF435}" type="presParOf" srcId="{AB70C045-3E2F-4C8F-8D1C-22A5E6A666D4}" destId="{96E38FE4-899A-47AB-A586-99CBA4B4188A}" srcOrd="5" destOrd="0" presId="urn:microsoft.com/office/officeart/2005/8/layout/vList4"/>
    <dgm:cxn modelId="{C48F2F6D-EEC1-4A38-A594-64250BCD9FF4}" type="presParOf" srcId="{AB70C045-3E2F-4C8F-8D1C-22A5E6A666D4}" destId="{B9A1FA14-6535-4E98-812D-3F8A2649FD47}" srcOrd="6" destOrd="0" presId="urn:microsoft.com/office/officeart/2005/8/layout/vList4"/>
    <dgm:cxn modelId="{933DE3E3-545D-432F-8806-4E748C0226FD}" type="presParOf" srcId="{B9A1FA14-6535-4E98-812D-3F8A2649FD47}" destId="{786115AF-23EC-4FD1-AC5F-E91BBB440500}" srcOrd="0" destOrd="0" presId="urn:microsoft.com/office/officeart/2005/8/layout/vList4"/>
    <dgm:cxn modelId="{FA12A867-5067-4B1F-970F-5104C00493BC}" type="presParOf" srcId="{B9A1FA14-6535-4E98-812D-3F8A2649FD47}" destId="{65C30B6A-FB0F-4DDB-A213-FD661B707AB4}" srcOrd="1" destOrd="0" presId="urn:microsoft.com/office/officeart/2005/8/layout/vList4"/>
    <dgm:cxn modelId="{56378438-A23D-49E3-977E-A6BCFE352959}" type="presParOf" srcId="{B9A1FA14-6535-4E98-812D-3F8A2649FD47}" destId="{E5E713AD-3EDE-4163-A2F5-BEB30B26291D}" srcOrd="2" destOrd="0" presId="urn:microsoft.com/office/officeart/2005/8/layout/vList4"/>
    <dgm:cxn modelId="{82FA12E3-2B44-4AF8-B647-8DB65E73A6FC}" type="presParOf" srcId="{AB70C045-3E2F-4C8F-8D1C-22A5E6A666D4}" destId="{118983BC-15EE-4CFF-B3A3-5BE68910694C}" srcOrd="7" destOrd="0" presId="urn:microsoft.com/office/officeart/2005/8/layout/vList4"/>
    <dgm:cxn modelId="{C47AE218-2D1B-429E-A641-7715D2F51F3A}" type="presParOf" srcId="{AB70C045-3E2F-4C8F-8D1C-22A5E6A666D4}" destId="{435FD7C8-D531-44BE-B006-3BE8CC6F0D43}" srcOrd="8" destOrd="0" presId="urn:microsoft.com/office/officeart/2005/8/layout/vList4"/>
    <dgm:cxn modelId="{01AC1C4E-A4E3-4FD1-BB14-9770BA77E54B}" type="presParOf" srcId="{435FD7C8-D531-44BE-B006-3BE8CC6F0D43}" destId="{16E81BE9-48FB-4374-9988-F83EFEB04EE1}" srcOrd="0" destOrd="0" presId="urn:microsoft.com/office/officeart/2005/8/layout/vList4"/>
    <dgm:cxn modelId="{36421661-5C7A-45D6-80CA-D49901597FD9}" type="presParOf" srcId="{435FD7C8-D531-44BE-B006-3BE8CC6F0D43}" destId="{EEB32B92-FB7A-4D82-BD58-9C254CAEC346}" srcOrd="1" destOrd="0" presId="urn:microsoft.com/office/officeart/2005/8/layout/vList4"/>
    <dgm:cxn modelId="{88AEBA54-E599-4F82-8F87-7DE5DEC879B6}" type="presParOf" srcId="{435FD7C8-D531-44BE-B006-3BE8CC6F0D43}" destId="{6744CC65-308F-4D76-BB45-14E5B102434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1AB50-E3FB-4465-8F57-BA104C588276}">
      <dsp:nvSpPr>
        <dsp:cNvPr id="0" name=""/>
        <dsp:cNvSpPr/>
      </dsp:nvSpPr>
      <dsp:spPr>
        <a:xfrm>
          <a:off x="0" y="0"/>
          <a:ext cx="5196501" cy="8548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79388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Go to: </a:t>
          </a:r>
          <a:r>
            <a:rPr lang="en-GB" sz="1400" kern="1200" dirty="0">
              <a:hlinkClick xmlns:r="http://schemas.openxmlformats.org/officeDocument/2006/relationships" r:id="rId1"/>
            </a:rPr>
            <a:t>https://chat.openai.com/</a:t>
          </a:r>
          <a:endParaRPr lang="en-GB" sz="1400" kern="1200" dirty="0"/>
        </a:p>
        <a:p>
          <a:pPr marL="179388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Click on the Sign-Up Button</a:t>
          </a:r>
        </a:p>
      </dsp:txBody>
      <dsp:txXfrm>
        <a:off x="1127186" y="0"/>
        <a:ext cx="4069314" cy="854817"/>
      </dsp:txXfrm>
    </dsp:sp>
    <dsp:sp modelId="{C6A95592-F3E9-485C-BAB4-BA0F8303BE1F}">
      <dsp:nvSpPr>
        <dsp:cNvPr id="0" name=""/>
        <dsp:cNvSpPr/>
      </dsp:nvSpPr>
      <dsp:spPr>
        <a:xfrm>
          <a:off x="102322" y="75863"/>
          <a:ext cx="1039300" cy="7030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l="-1000" r="-1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41C7AC-EE12-4FAF-8D22-B7AECFDAA9C3}">
      <dsp:nvSpPr>
        <dsp:cNvPr id="0" name=""/>
        <dsp:cNvSpPr/>
      </dsp:nvSpPr>
      <dsp:spPr>
        <a:xfrm>
          <a:off x="0" y="942703"/>
          <a:ext cx="5196501" cy="11135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79388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Add your eMail Address</a:t>
          </a:r>
        </a:p>
        <a:p>
          <a:pPr marL="179388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Press Continue</a:t>
          </a:r>
        </a:p>
        <a:p>
          <a:pPr marL="179388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Create your password</a:t>
          </a:r>
        </a:p>
        <a:p>
          <a:pPr marL="179388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Click Continue</a:t>
          </a:r>
        </a:p>
      </dsp:txBody>
      <dsp:txXfrm>
        <a:off x="1127186" y="942703"/>
        <a:ext cx="4069314" cy="1113581"/>
      </dsp:txXfrm>
    </dsp:sp>
    <dsp:sp modelId="{3351619C-A304-4F67-B27F-487EC89DB855}">
      <dsp:nvSpPr>
        <dsp:cNvPr id="0" name=""/>
        <dsp:cNvSpPr/>
      </dsp:nvSpPr>
      <dsp:spPr>
        <a:xfrm>
          <a:off x="87886" y="1147949"/>
          <a:ext cx="1039300" cy="7030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D2560-9414-4D24-B148-99A670B004D3}">
      <dsp:nvSpPr>
        <dsp:cNvPr id="0" name=""/>
        <dsp:cNvSpPr/>
      </dsp:nvSpPr>
      <dsp:spPr>
        <a:xfrm>
          <a:off x="0" y="2144171"/>
          <a:ext cx="5196501" cy="8046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79388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Click on Verify Your eMail address</a:t>
          </a:r>
        </a:p>
        <a:p>
          <a:pPr marL="179388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Go to your </a:t>
          </a:r>
          <a:r>
            <a:rPr lang="en-GB" sz="1400" kern="1200" dirty="0" err="1"/>
            <a:t>InBox</a:t>
          </a:r>
          <a:r>
            <a:rPr lang="en-GB" sz="1400" kern="1200" dirty="0"/>
            <a:t> and Verify</a:t>
          </a:r>
        </a:p>
      </dsp:txBody>
      <dsp:txXfrm>
        <a:off x="1127186" y="2144171"/>
        <a:ext cx="4069314" cy="804625"/>
      </dsp:txXfrm>
    </dsp:sp>
    <dsp:sp modelId="{629EF61F-87C4-4E61-9492-86522DD56854}">
      <dsp:nvSpPr>
        <dsp:cNvPr id="0" name=""/>
        <dsp:cNvSpPr/>
      </dsp:nvSpPr>
      <dsp:spPr>
        <a:xfrm>
          <a:off x="87886" y="2194939"/>
          <a:ext cx="1039300" cy="7030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115AF-23EC-4FD1-AC5F-E91BBB440500}">
      <dsp:nvSpPr>
        <dsp:cNvPr id="0" name=""/>
        <dsp:cNvSpPr/>
      </dsp:nvSpPr>
      <dsp:spPr>
        <a:xfrm>
          <a:off x="0" y="3036683"/>
          <a:ext cx="5196501" cy="10681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79388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Click on Login from the verification screen</a:t>
          </a:r>
        </a:p>
        <a:p>
          <a:pPr marL="179388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Login in and then:</a:t>
          </a:r>
        </a:p>
        <a:p>
          <a:pPr marL="179388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-Enter your details followed by</a:t>
          </a:r>
        </a:p>
        <a:p>
          <a:pPr marL="179388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-Enter your phone number and verify</a:t>
          </a:r>
        </a:p>
      </dsp:txBody>
      <dsp:txXfrm>
        <a:off x="1127186" y="3036683"/>
        <a:ext cx="4069314" cy="1068117"/>
      </dsp:txXfrm>
    </dsp:sp>
    <dsp:sp modelId="{65C30B6A-FB0F-4DDB-A213-FD661B707AB4}">
      <dsp:nvSpPr>
        <dsp:cNvPr id="0" name=""/>
        <dsp:cNvSpPr/>
      </dsp:nvSpPr>
      <dsp:spPr>
        <a:xfrm>
          <a:off x="87886" y="3219197"/>
          <a:ext cx="1039300" cy="7030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81BE9-48FB-4374-9988-F83EFEB04EE1}">
      <dsp:nvSpPr>
        <dsp:cNvPr id="0" name=""/>
        <dsp:cNvSpPr/>
      </dsp:nvSpPr>
      <dsp:spPr>
        <a:xfrm>
          <a:off x="0" y="4195667"/>
          <a:ext cx="5196501" cy="878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79388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Go to: </a:t>
          </a:r>
          <a:r>
            <a:rPr lang="en-GB" sz="1400" kern="1200" dirty="0">
              <a:hlinkClick xmlns:r="http://schemas.openxmlformats.org/officeDocument/2006/relationships" r:id="rId1"/>
            </a:rPr>
            <a:t>https://chat.openai.com/</a:t>
          </a:r>
          <a:r>
            <a:rPr lang="en-GB" sz="1400" kern="1200" dirty="0"/>
            <a:t> </a:t>
          </a:r>
          <a:br>
            <a:rPr lang="en-GB" sz="1400" kern="1200" dirty="0"/>
          </a:br>
          <a:br>
            <a:rPr lang="en-GB" sz="1100" kern="1200" dirty="0"/>
          </a:br>
          <a:r>
            <a:rPr lang="en-GB" sz="1400" kern="1200" dirty="0"/>
            <a:t>Log in with your account details</a:t>
          </a:r>
          <a:br>
            <a:rPr lang="en-GB" sz="1400" kern="1200" dirty="0"/>
          </a:br>
          <a:br>
            <a:rPr lang="en-GB" sz="1100" kern="1200" dirty="0"/>
          </a:br>
          <a:r>
            <a:rPr lang="en-GB" sz="1400" i="1" kern="1200" dirty="0"/>
            <a:t>You might want to bookmark this web address</a:t>
          </a:r>
        </a:p>
      </dsp:txBody>
      <dsp:txXfrm>
        <a:off x="1127186" y="4195667"/>
        <a:ext cx="4069314" cy="878863"/>
      </dsp:txXfrm>
    </dsp:sp>
    <dsp:sp modelId="{EEB32B92-FB7A-4D82-BD58-9C254CAEC346}">
      <dsp:nvSpPr>
        <dsp:cNvPr id="0" name=""/>
        <dsp:cNvSpPr/>
      </dsp:nvSpPr>
      <dsp:spPr>
        <a:xfrm>
          <a:off x="87886" y="4280574"/>
          <a:ext cx="1039300" cy="7030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B9DD7-848A-6716-39AE-6748295AFA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2225" y="1528762"/>
            <a:ext cx="5599113" cy="15708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Click here to add your notes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A94E9B6-F61A-90EF-99CF-C88CAE633B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2225" y="4030466"/>
            <a:ext cx="5599113" cy="2651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Click here to add your 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840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2.xml"/><Relationship Id="rId7" Type="http://schemas.openxmlformats.org/officeDocument/2006/relationships/diagramQuickStyle" Target="../diagrams/quickStyle1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jpg"/><Relationship Id="rId9" Type="http://schemas.microsoft.com/office/2007/relationships/diagramDrawing" Target="../diagrams/drawin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5CAF53C-CDCF-3E47-CD48-C5FE4C580729}"/>
              </a:ext>
            </a:extLst>
          </p:cNvPr>
          <p:cNvSpPr txBox="1"/>
          <p:nvPr userDrawn="1"/>
        </p:nvSpPr>
        <p:spPr>
          <a:xfrm>
            <a:off x="1338692" y="-30860"/>
            <a:ext cx="8328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1200" dirty="0">
                <a:solidFill>
                  <a:srgbClr val="2646BE"/>
                </a:solidFill>
                <a:latin typeface="+mn-lt"/>
                <a:ea typeface="+mn-ea"/>
                <a:cs typeface="+mn-cs"/>
              </a:rPr>
              <a:t>How To Use ChatGPT To Help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1200" dirty="0">
                <a:solidFill>
                  <a:srgbClr val="2646BE"/>
                </a:solidFill>
                <a:latin typeface="+mn-lt"/>
                <a:ea typeface="+mn-ea"/>
                <a:cs typeface="+mn-cs"/>
              </a:rPr>
              <a:t>Design And Facilitate Training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5B1918-1EEA-BB80-95C7-B460D435DF3D}"/>
              </a:ext>
            </a:extLst>
          </p:cNvPr>
          <p:cNvSpPr/>
          <p:nvPr userDrawn="1"/>
        </p:nvSpPr>
        <p:spPr>
          <a:xfrm>
            <a:off x="142914" y="1169469"/>
            <a:ext cx="5791062" cy="5528041"/>
          </a:xfrm>
          <a:prstGeom prst="rect">
            <a:avLst/>
          </a:prstGeom>
          <a:solidFill>
            <a:srgbClr val="74AA9C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000" b="1" dirty="0">
                <a:solidFill>
                  <a:srgbClr val="2646BE"/>
                </a:solidFill>
              </a:rPr>
              <a:t>How To Set-Up And Access ChatGPT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C97EE3-2F48-660B-CF25-241A74DD82AE}"/>
              </a:ext>
            </a:extLst>
          </p:cNvPr>
          <p:cNvSpPr/>
          <p:nvPr userDrawn="1"/>
        </p:nvSpPr>
        <p:spPr>
          <a:xfrm>
            <a:off x="6253118" y="1186515"/>
            <a:ext cx="5791062" cy="19050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GB" sz="2000" b="1" dirty="0">
                <a:solidFill>
                  <a:srgbClr val="2646BE"/>
                </a:solidFill>
              </a:rPr>
              <a:t>Useful Prompts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1F5E25-1F8F-7B4C-85C3-6B40E5D72138}"/>
              </a:ext>
            </a:extLst>
          </p:cNvPr>
          <p:cNvSpPr/>
          <p:nvPr userDrawn="1"/>
        </p:nvSpPr>
        <p:spPr>
          <a:xfrm>
            <a:off x="6253118" y="3678306"/>
            <a:ext cx="5791062" cy="30192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GB" sz="2000" b="1" dirty="0">
                <a:solidFill>
                  <a:srgbClr val="2646BE"/>
                </a:solidFill>
              </a:rPr>
              <a:t>Content Generation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93B77EA-2990-AE7C-AD16-95D4D5C227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6" y="24687"/>
            <a:ext cx="1066800" cy="1066800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B6636E4-FF6A-3B92-85E2-B51A4F1E4B3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1722850"/>
              </p:ext>
            </p:extLst>
          </p:nvPr>
        </p:nvGraphicFramePr>
        <p:xfrm>
          <a:off x="306451" y="1568918"/>
          <a:ext cx="5196501" cy="5077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3"/>
    </p:custDataLst>
    <p:extLst>
      <p:ext uri="{BB962C8B-B14F-4D97-AF65-F5344CB8AC3E}">
        <p14:creationId xmlns:p14="http://schemas.microsoft.com/office/powerpoint/2010/main" val="372688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B81863-62BF-17E0-424F-904DAA1B24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E9542-4868-6E23-B8EE-D6729871A3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8274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Mt4eI8W4"/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Gibson</dc:creator>
  <cp:lastModifiedBy>David Gibson</cp:lastModifiedBy>
  <cp:revision>5</cp:revision>
  <dcterms:created xsi:type="dcterms:W3CDTF">2022-09-20T06:42:46Z</dcterms:created>
  <dcterms:modified xsi:type="dcterms:W3CDTF">2024-06-17T07:55:03Z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681F777A-0BDA-454C-8037-22F359FA91C3</vt:lpwstr>
  </property>
  <property fmtid="{D5CDD505-2E9C-101B-9397-08002B2CF9AE}" pid="3" name="ArticulatePath">
    <vt:lpwstr>https://eurekatp-my.sharepoint.com/personal/david_eureka-tp_com/Documents/Membership/Development Modules/Stand-Up - 10 October 2022/ETC - Stand-Up Placemat</vt:lpwstr>
  </property>
</Properties>
</file>