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906000" cy="6858000" type="A4"/>
  <p:notesSz cx="9783763" cy="14355763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8400"/>
    <a:srgbClr val="0066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E5C384-55AF-4992-BE2E-4F744D9E581A}" v="66" dt="2022-01-20T09:10:02.0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882" y="2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" userId="84f16409-35aa-496c-9d5b-c573bc27627a" providerId="ADAL" clId="{170EA3D5-1AE6-4560-83B7-2827B6381A60}"/>
    <pc:docChg chg="modSld">
      <pc:chgData name="David" userId="84f16409-35aa-496c-9d5b-c573bc27627a" providerId="ADAL" clId="{170EA3D5-1AE6-4560-83B7-2827B6381A60}" dt="2021-03-18T14:59:13.311" v="50" actId="1076"/>
      <pc:docMkLst>
        <pc:docMk/>
      </pc:docMkLst>
      <pc:sldChg chg="modSp mod">
        <pc:chgData name="David" userId="84f16409-35aa-496c-9d5b-c573bc27627a" providerId="ADAL" clId="{170EA3D5-1AE6-4560-83B7-2827B6381A60}" dt="2021-03-18T14:59:13.311" v="50" actId="1076"/>
        <pc:sldMkLst>
          <pc:docMk/>
          <pc:sldMk cId="2579512303" sldId="256"/>
        </pc:sldMkLst>
        <pc:spChg chg="mod">
          <ac:chgData name="David" userId="84f16409-35aa-496c-9d5b-c573bc27627a" providerId="ADAL" clId="{170EA3D5-1AE6-4560-83B7-2827B6381A60}" dt="2021-03-18T14:59:13.311" v="50" actId="1076"/>
          <ac:spMkLst>
            <pc:docMk/>
            <pc:sldMk cId="2579512303" sldId="256"/>
            <ac:spMk id="5" creationId="{183FE54D-49FC-4788-9285-B1FE8043958E}"/>
          </ac:spMkLst>
        </pc:spChg>
      </pc:sldChg>
    </pc:docChg>
  </pc:docChgLst>
  <pc:docChgLst>
    <pc:chgData name="David Gibson" userId="11563667ca686ec3" providerId="LiveId" clId="{04526ED6-EE4B-4F23-8FA1-510CC5D07361}"/>
    <pc:docChg chg="modSld">
      <pc:chgData name="David Gibson" userId="11563667ca686ec3" providerId="LiveId" clId="{04526ED6-EE4B-4F23-8FA1-510CC5D07361}" dt="2020-04-20T13:10:57.696" v="29" actId="20577"/>
      <pc:docMkLst>
        <pc:docMk/>
      </pc:docMkLst>
      <pc:sldChg chg="modSp">
        <pc:chgData name="David Gibson" userId="11563667ca686ec3" providerId="LiveId" clId="{04526ED6-EE4B-4F23-8FA1-510CC5D07361}" dt="2020-04-20T13:10:57.696" v="29" actId="20577"/>
        <pc:sldMkLst>
          <pc:docMk/>
          <pc:sldMk cId="2579512303" sldId="256"/>
        </pc:sldMkLst>
        <pc:spChg chg="mod">
          <ac:chgData name="David Gibson" userId="11563667ca686ec3" providerId="LiveId" clId="{04526ED6-EE4B-4F23-8FA1-510CC5D07361}" dt="2020-04-20T13:10:57.696" v="29" actId="20577"/>
          <ac:spMkLst>
            <pc:docMk/>
            <pc:sldMk cId="2579512303" sldId="256"/>
            <ac:spMk id="5" creationId="{183FE54D-49FC-4788-9285-B1FE8043958E}"/>
          </ac:spMkLst>
        </pc:spChg>
      </pc:sldChg>
    </pc:docChg>
  </pc:docChgLst>
  <pc:docChgLst>
    <pc:chgData name="David Gibson" userId="84f16409-35aa-496c-9d5b-c573bc27627a" providerId="ADAL" clId="{3EE5C384-55AF-4992-BE2E-4F744D9E581A}"/>
    <pc:docChg chg="custSel addSld delSld modSld modMainMaster replTag delTag">
      <pc:chgData name="David Gibson" userId="84f16409-35aa-496c-9d5b-c573bc27627a" providerId="ADAL" clId="{3EE5C384-55AF-4992-BE2E-4F744D9E581A}" dt="2022-01-20T09:10:30.830" v="217"/>
      <pc:docMkLst>
        <pc:docMk/>
      </pc:docMkLst>
      <pc:sldChg chg="modSp del mod replTag delTag">
        <pc:chgData name="David Gibson" userId="84f16409-35aa-496c-9d5b-c573bc27627a" providerId="ADAL" clId="{3EE5C384-55AF-4992-BE2E-4F744D9E581A}" dt="2022-01-20T09:05:09.372" v="45" actId="47"/>
        <pc:sldMkLst>
          <pc:docMk/>
          <pc:sldMk cId="2579512303" sldId="256"/>
        </pc:sldMkLst>
        <pc:spChg chg="mod">
          <ac:chgData name="David Gibson" userId="84f16409-35aa-496c-9d5b-c573bc27627a" providerId="ADAL" clId="{3EE5C384-55AF-4992-BE2E-4F744D9E581A}" dt="2022-01-20T09:04:23.737" v="9" actId="20577"/>
          <ac:spMkLst>
            <pc:docMk/>
            <pc:sldMk cId="2579512303" sldId="256"/>
            <ac:spMk id="43" creationId="{00000000-0000-0000-0000-000000000000}"/>
          </ac:spMkLst>
        </pc:spChg>
        <pc:spChg chg="mod">
          <ac:chgData name="David Gibson" userId="84f16409-35aa-496c-9d5b-c573bc27627a" providerId="ADAL" clId="{3EE5C384-55AF-4992-BE2E-4F744D9E581A}" dt="2022-01-20T09:04:31.867" v="22" actId="20577"/>
          <ac:spMkLst>
            <pc:docMk/>
            <pc:sldMk cId="2579512303" sldId="256"/>
            <ac:spMk id="1031" creationId="{00000000-0000-0000-0000-000000000000}"/>
          </ac:spMkLst>
        </pc:spChg>
      </pc:sldChg>
      <pc:sldChg chg="new del replTag delTag">
        <pc:chgData name="David Gibson" userId="84f16409-35aa-496c-9d5b-c573bc27627a" providerId="ADAL" clId="{3EE5C384-55AF-4992-BE2E-4F744D9E581A}" dt="2022-01-20T09:10:27.378" v="211" actId="47"/>
        <pc:sldMkLst>
          <pc:docMk/>
          <pc:sldMk cId="4048983490" sldId="256"/>
        </pc:sldMkLst>
      </pc:sldChg>
      <pc:sldChg chg="new replTag delTag">
        <pc:chgData name="David Gibson" userId="84f16409-35aa-496c-9d5b-c573bc27627a" providerId="ADAL" clId="{3EE5C384-55AF-4992-BE2E-4F744D9E581A}" dt="2022-01-20T09:10:30.830" v="217"/>
        <pc:sldMkLst>
          <pc:docMk/>
          <pc:sldMk cId="1947197189" sldId="257"/>
        </pc:sldMkLst>
      </pc:sldChg>
      <pc:sldMasterChg chg="addSp delSp modSp mod replTag delTag addSldLayout delSldLayout modSldLayout">
        <pc:chgData name="David Gibson" userId="84f16409-35aa-496c-9d5b-c573bc27627a" providerId="ADAL" clId="{3EE5C384-55AF-4992-BE2E-4F744D9E581A}" dt="2022-01-20T09:10:02.096" v="202" actId="20577"/>
        <pc:sldMasterMkLst>
          <pc:docMk/>
          <pc:sldMasterMk cId="2712926299" sldId="2147483648"/>
        </pc:sldMasterMkLst>
        <pc:spChg chg="del">
          <ac:chgData name="David Gibson" userId="84f16409-35aa-496c-9d5b-c573bc27627a" providerId="ADAL" clId="{3EE5C384-55AF-4992-BE2E-4F744D9E581A}" dt="2022-01-20T09:05:27.737" v="87" actId="478"/>
          <ac:spMkLst>
            <pc:docMk/>
            <pc:sldMasterMk cId="2712926299" sldId="2147483648"/>
            <ac:spMk id="2" creationId="{00000000-0000-0000-0000-000000000000}"/>
          </ac:spMkLst>
        </pc:spChg>
        <pc:spChg chg="del">
          <ac:chgData name="David Gibson" userId="84f16409-35aa-496c-9d5b-c573bc27627a" providerId="ADAL" clId="{3EE5C384-55AF-4992-BE2E-4F744D9E581A}" dt="2022-01-20T09:05:28.580" v="88" actId="478"/>
          <ac:spMkLst>
            <pc:docMk/>
            <pc:sldMasterMk cId="2712926299" sldId="2147483648"/>
            <ac:spMk id="3" creationId="{00000000-0000-0000-0000-000000000000}"/>
          </ac:spMkLst>
        </pc:spChg>
        <pc:spChg chg="del">
          <ac:chgData name="David Gibson" userId="84f16409-35aa-496c-9d5b-c573bc27627a" providerId="ADAL" clId="{3EE5C384-55AF-4992-BE2E-4F744D9E581A}" dt="2022-01-20T09:05:22.729" v="84" actId="478"/>
          <ac:spMkLst>
            <pc:docMk/>
            <pc:sldMasterMk cId="2712926299" sldId="2147483648"/>
            <ac:spMk id="4" creationId="{00000000-0000-0000-0000-000000000000}"/>
          </ac:spMkLst>
        </pc:spChg>
        <pc:spChg chg="del">
          <ac:chgData name="David Gibson" userId="84f16409-35aa-496c-9d5b-c573bc27627a" providerId="ADAL" clId="{3EE5C384-55AF-4992-BE2E-4F744D9E581A}" dt="2022-01-20T09:05:25.349" v="85" actId="478"/>
          <ac:spMkLst>
            <pc:docMk/>
            <pc:sldMasterMk cId="2712926299" sldId="2147483648"/>
            <ac:spMk id="5" creationId="{00000000-0000-0000-0000-000000000000}"/>
          </ac:spMkLst>
        </pc:spChg>
        <pc:spChg chg="del">
          <ac:chgData name="David Gibson" userId="84f16409-35aa-496c-9d5b-c573bc27627a" providerId="ADAL" clId="{3EE5C384-55AF-4992-BE2E-4F744D9E581A}" dt="2022-01-20T09:05:26.308" v="86" actId="478"/>
          <ac:spMkLst>
            <pc:docMk/>
            <pc:sldMasterMk cId="2712926299" sldId="2147483648"/>
            <ac:spMk id="6" creationId="{00000000-0000-0000-0000-000000000000}"/>
          </ac:spMkLst>
        </pc:spChg>
        <pc:spChg chg="mod">
          <ac:chgData name="David Gibson" userId="84f16409-35aa-496c-9d5b-c573bc27627a" providerId="ADAL" clId="{3EE5C384-55AF-4992-BE2E-4F744D9E581A}" dt="2022-01-20T09:05:29.831" v="89"/>
          <ac:spMkLst>
            <pc:docMk/>
            <pc:sldMasterMk cId="2712926299" sldId="2147483648"/>
            <ac:spMk id="8" creationId="{441DB65B-C301-43BA-9D1D-BBC808B0AC61}"/>
          </ac:spMkLst>
        </pc:spChg>
        <pc:spChg chg="add mod">
          <ac:chgData name="David Gibson" userId="84f16409-35aa-496c-9d5b-c573bc27627a" providerId="ADAL" clId="{3EE5C384-55AF-4992-BE2E-4F744D9E581A}" dt="2022-01-20T09:05:29.831" v="89"/>
          <ac:spMkLst>
            <pc:docMk/>
            <pc:sldMasterMk cId="2712926299" sldId="2147483648"/>
            <ac:spMk id="10" creationId="{BEED1902-FA09-4F25-B56C-A80E11111A88}"/>
          </ac:spMkLst>
        </pc:spChg>
        <pc:spChg chg="add mod">
          <ac:chgData name="David Gibson" userId="84f16409-35aa-496c-9d5b-c573bc27627a" providerId="ADAL" clId="{3EE5C384-55AF-4992-BE2E-4F744D9E581A}" dt="2022-01-20T09:05:29.831" v="89"/>
          <ac:spMkLst>
            <pc:docMk/>
            <pc:sldMasterMk cId="2712926299" sldId="2147483648"/>
            <ac:spMk id="11" creationId="{ED98BA75-34F8-4DA5-AD0F-CDDF935BA3D3}"/>
          </ac:spMkLst>
        </pc:spChg>
        <pc:spChg chg="add mod">
          <ac:chgData name="David Gibson" userId="84f16409-35aa-496c-9d5b-c573bc27627a" providerId="ADAL" clId="{3EE5C384-55AF-4992-BE2E-4F744D9E581A}" dt="2022-01-20T09:05:29.831" v="89"/>
          <ac:spMkLst>
            <pc:docMk/>
            <pc:sldMasterMk cId="2712926299" sldId="2147483648"/>
            <ac:spMk id="18" creationId="{B5EBC81D-9D48-4B22-9BAF-CE90A8BEA653}"/>
          </ac:spMkLst>
        </pc:spChg>
        <pc:grpChg chg="add mod">
          <ac:chgData name="David Gibson" userId="84f16409-35aa-496c-9d5b-c573bc27627a" providerId="ADAL" clId="{3EE5C384-55AF-4992-BE2E-4F744D9E581A}" dt="2022-01-20T09:05:29.831" v="89"/>
          <ac:grpSpMkLst>
            <pc:docMk/>
            <pc:sldMasterMk cId="2712926299" sldId="2147483648"/>
            <ac:grpSpMk id="7" creationId="{3CB1C386-71E0-49B1-A7BF-F1CEFA16F562}"/>
          </ac:grpSpMkLst>
        </pc:grpChg>
        <pc:picChg chg="mod">
          <ac:chgData name="David Gibson" userId="84f16409-35aa-496c-9d5b-c573bc27627a" providerId="ADAL" clId="{3EE5C384-55AF-4992-BE2E-4F744D9E581A}" dt="2022-01-20T09:05:29.831" v="89"/>
          <ac:picMkLst>
            <pc:docMk/>
            <pc:sldMasterMk cId="2712926299" sldId="2147483648"/>
            <ac:picMk id="9" creationId="{777CC602-3A8E-4F73-8336-597EE6C2D5C4}"/>
          </ac:picMkLst>
        </pc:picChg>
        <pc:picChg chg="add mod">
          <ac:chgData name="David Gibson" userId="84f16409-35aa-496c-9d5b-c573bc27627a" providerId="ADAL" clId="{3EE5C384-55AF-4992-BE2E-4F744D9E581A}" dt="2022-01-20T09:05:29.831" v="89"/>
          <ac:picMkLst>
            <pc:docMk/>
            <pc:sldMasterMk cId="2712926299" sldId="2147483648"/>
            <ac:picMk id="15" creationId="{BC04EDE9-8BE6-47AA-A9C1-DEC16F17A228}"/>
          </ac:picMkLst>
        </pc:picChg>
        <pc:picChg chg="add mod">
          <ac:chgData name="David Gibson" userId="84f16409-35aa-496c-9d5b-c573bc27627a" providerId="ADAL" clId="{3EE5C384-55AF-4992-BE2E-4F744D9E581A}" dt="2022-01-20T09:05:29.831" v="89"/>
          <ac:picMkLst>
            <pc:docMk/>
            <pc:sldMasterMk cId="2712926299" sldId="2147483648"/>
            <ac:picMk id="16" creationId="{4837C5DD-A1A4-42D5-94E3-BA500F46AFE7}"/>
          </ac:picMkLst>
        </pc:picChg>
        <pc:picChg chg="add mod">
          <ac:chgData name="David Gibson" userId="84f16409-35aa-496c-9d5b-c573bc27627a" providerId="ADAL" clId="{3EE5C384-55AF-4992-BE2E-4F744D9E581A}" dt="2022-01-20T09:05:29.831" v="89"/>
          <ac:picMkLst>
            <pc:docMk/>
            <pc:sldMasterMk cId="2712926299" sldId="2147483648"/>
            <ac:picMk id="17" creationId="{405B9783-A7C5-4AF1-B92F-9A6B7C782752}"/>
          </ac:picMkLst>
        </pc:picChg>
        <pc:picChg chg="add mod">
          <ac:chgData name="David Gibson" userId="84f16409-35aa-496c-9d5b-c573bc27627a" providerId="ADAL" clId="{3EE5C384-55AF-4992-BE2E-4F744D9E581A}" dt="2022-01-20T09:05:29.831" v="89"/>
          <ac:picMkLst>
            <pc:docMk/>
            <pc:sldMasterMk cId="2712926299" sldId="2147483648"/>
            <ac:picMk id="19" creationId="{1BBD6CFC-F70E-4853-AB19-B71AC37B4722}"/>
          </ac:picMkLst>
        </pc:picChg>
        <pc:cxnChg chg="add mod">
          <ac:chgData name="David Gibson" userId="84f16409-35aa-496c-9d5b-c573bc27627a" providerId="ADAL" clId="{3EE5C384-55AF-4992-BE2E-4F744D9E581A}" dt="2022-01-20T09:05:29.831" v="89"/>
          <ac:cxnSpMkLst>
            <pc:docMk/>
            <pc:sldMasterMk cId="2712926299" sldId="2147483648"/>
            <ac:cxnSpMk id="12" creationId="{731DD136-6B6C-4378-AEC0-47A6B06A95ED}"/>
          </ac:cxnSpMkLst>
        </pc:cxnChg>
        <pc:cxnChg chg="add mod">
          <ac:chgData name="David Gibson" userId="84f16409-35aa-496c-9d5b-c573bc27627a" providerId="ADAL" clId="{3EE5C384-55AF-4992-BE2E-4F744D9E581A}" dt="2022-01-20T09:05:29.831" v="89"/>
          <ac:cxnSpMkLst>
            <pc:docMk/>
            <pc:sldMasterMk cId="2712926299" sldId="2147483648"/>
            <ac:cxnSpMk id="13" creationId="{24E564C2-8A2F-4F78-8A07-79301729AE35}"/>
          </ac:cxnSpMkLst>
        </pc:cxnChg>
        <pc:cxnChg chg="add mod">
          <ac:chgData name="David Gibson" userId="84f16409-35aa-496c-9d5b-c573bc27627a" providerId="ADAL" clId="{3EE5C384-55AF-4992-BE2E-4F744D9E581A}" dt="2022-01-20T09:05:29.831" v="89"/>
          <ac:cxnSpMkLst>
            <pc:docMk/>
            <pc:sldMasterMk cId="2712926299" sldId="2147483648"/>
            <ac:cxnSpMk id="14" creationId="{B54B56CB-5392-4B7B-AC59-1D3019D79FCE}"/>
          </ac:cxnSpMkLst>
        </pc:cxnChg>
        <pc:sldLayoutChg chg="del replTag delTag">
          <pc:chgData name="David Gibson" userId="84f16409-35aa-496c-9d5b-c573bc27627a" providerId="ADAL" clId="{3EE5C384-55AF-4992-BE2E-4F744D9E581A}" dt="2022-01-20T09:05:16.393" v="51" actId="2696"/>
          <pc:sldLayoutMkLst>
            <pc:docMk/>
            <pc:sldMasterMk cId="2712926299" sldId="2147483648"/>
            <pc:sldLayoutMk cId="439511572" sldId="2147483649"/>
          </pc:sldLayoutMkLst>
        </pc:sldLayoutChg>
        <pc:sldLayoutChg chg="addSp delSp modSp add mod replTag">
          <pc:chgData name="David Gibson" userId="84f16409-35aa-496c-9d5b-c573bc27627a" providerId="ADAL" clId="{3EE5C384-55AF-4992-BE2E-4F744D9E581A}" dt="2022-01-20T09:10:02.096" v="202" actId="20577"/>
          <pc:sldLayoutMkLst>
            <pc:docMk/>
            <pc:sldMasterMk cId="2712926299" sldId="2147483648"/>
            <pc:sldLayoutMk cId="2932118226" sldId="2147483649"/>
          </pc:sldLayoutMkLst>
          <pc:spChg chg="del">
            <ac:chgData name="David Gibson" userId="84f16409-35aa-496c-9d5b-c573bc27627a" providerId="ADAL" clId="{3EE5C384-55AF-4992-BE2E-4F744D9E581A}" dt="2022-01-20T09:06:40.412" v="95" actId="478"/>
            <ac:spMkLst>
              <pc:docMk/>
              <pc:sldMasterMk cId="2712926299" sldId="2147483648"/>
              <pc:sldLayoutMk cId="2932118226" sldId="2147483649"/>
              <ac:spMk id="2" creationId="{780A95B0-E557-43AA-BF8B-FF02DCB157AA}"/>
            </ac:spMkLst>
          </pc:spChg>
          <pc:spChg chg="del">
            <ac:chgData name="David Gibson" userId="84f16409-35aa-496c-9d5b-c573bc27627a" providerId="ADAL" clId="{3EE5C384-55AF-4992-BE2E-4F744D9E581A}" dt="2022-01-20T09:06:42.015" v="96" actId="478"/>
            <ac:spMkLst>
              <pc:docMk/>
              <pc:sldMasterMk cId="2712926299" sldId="2147483648"/>
              <pc:sldLayoutMk cId="2932118226" sldId="2147483649"/>
              <ac:spMk id="3" creationId="{B615FF4D-6466-47B2-855D-CAA1F5789C95}"/>
            </ac:spMkLst>
          </pc:spChg>
          <pc:spChg chg="add del">
            <ac:chgData name="David Gibson" userId="84f16409-35aa-496c-9d5b-c573bc27627a" providerId="ADAL" clId="{3EE5C384-55AF-4992-BE2E-4F744D9E581A}" dt="2022-01-20T09:06:55.153" v="97" actId="11529"/>
            <ac:spMkLst>
              <pc:docMk/>
              <pc:sldMasterMk cId="2712926299" sldId="2147483648"/>
              <pc:sldLayoutMk cId="2932118226" sldId="2147483649"/>
              <ac:spMk id="4" creationId="{ACFE815F-6122-482C-92FA-8A78A57DBF6A}"/>
            </ac:spMkLst>
          </pc:spChg>
          <pc:spChg chg="add mod">
            <ac:chgData name="David Gibson" userId="84f16409-35aa-496c-9d5b-c573bc27627a" providerId="ADAL" clId="{3EE5C384-55AF-4992-BE2E-4F744D9E581A}" dt="2022-01-20T09:07:18.856" v="126" actId="20577"/>
            <ac:spMkLst>
              <pc:docMk/>
              <pc:sldMasterMk cId="2712926299" sldId="2147483648"/>
              <pc:sldLayoutMk cId="2932118226" sldId="2147483649"/>
              <ac:spMk id="5" creationId="{9E1F999F-DC50-4EAF-BFFD-C598AF879B8E}"/>
            </ac:spMkLst>
          </pc:spChg>
          <pc:spChg chg="add mod">
            <ac:chgData name="David Gibson" userId="84f16409-35aa-496c-9d5b-c573bc27627a" providerId="ADAL" clId="{3EE5C384-55AF-4992-BE2E-4F744D9E581A}" dt="2022-01-20T09:07:28.745" v="128" actId="1076"/>
            <ac:spMkLst>
              <pc:docMk/>
              <pc:sldMasterMk cId="2712926299" sldId="2147483648"/>
              <pc:sldLayoutMk cId="2932118226" sldId="2147483649"/>
              <ac:spMk id="6" creationId="{9D659B95-F141-4807-BB15-EB31098CDF33}"/>
            </ac:spMkLst>
          </pc:spChg>
          <pc:spChg chg="add mod">
            <ac:chgData name="David Gibson" userId="84f16409-35aa-496c-9d5b-c573bc27627a" providerId="ADAL" clId="{3EE5C384-55AF-4992-BE2E-4F744D9E581A}" dt="2022-01-20T09:07:40.116" v="139" actId="20577"/>
            <ac:spMkLst>
              <pc:docMk/>
              <pc:sldMasterMk cId="2712926299" sldId="2147483648"/>
              <pc:sldLayoutMk cId="2932118226" sldId="2147483649"/>
              <ac:spMk id="7" creationId="{40CBEA26-679A-4DDC-BE20-66D5DB468C9F}"/>
            </ac:spMkLst>
          </pc:spChg>
          <pc:spChg chg="add mod">
            <ac:chgData name="David Gibson" userId="84f16409-35aa-496c-9d5b-c573bc27627a" providerId="ADAL" clId="{3EE5C384-55AF-4992-BE2E-4F744D9E581A}" dt="2022-01-20T09:07:50.791" v="141" actId="1076"/>
            <ac:spMkLst>
              <pc:docMk/>
              <pc:sldMasterMk cId="2712926299" sldId="2147483648"/>
              <pc:sldLayoutMk cId="2932118226" sldId="2147483649"/>
              <ac:spMk id="8" creationId="{A08FF7B6-383E-4086-BF63-2168C3918262}"/>
            </ac:spMkLst>
          </pc:spChg>
          <pc:spChg chg="add mod">
            <ac:chgData name="David Gibson" userId="84f16409-35aa-496c-9d5b-c573bc27627a" providerId="ADAL" clId="{3EE5C384-55AF-4992-BE2E-4F744D9E581A}" dt="2022-01-20T09:07:59.399" v="151" actId="20577"/>
            <ac:spMkLst>
              <pc:docMk/>
              <pc:sldMasterMk cId="2712926299" sldId="2147483648"/>
              <pc:sldLayoutMk cId="2932118226" sldId="2147483649"/>
              <ac:spMk id="9" creationId="{2FC266CF-A823-4B7C-B68D-4BC4DC896241}"/>
            </ac:spMkLst>
          </pc:spChg>
          <pc:spChg chg="add mod">
            <ac:chgData name="David Gibson" userId="84f16409-35aa-496c-9d5b-c573bc27627a" providerId="ADAL" clId="{3EE5C384-55AF-4992-BE2E-4F744D9E581A}" dt="2022-01-20T09:08:09.281" v="153" actId="1076"/>
            <ac:spMkLst>
              <pc:docMk/>
              <pc:sldMasterMk cId="2712926299" sldId="2147483648"/>
              <pc:sldLayoutMk cId="2932118226" sldId="2147483649"/>
              <ac:spMk id="10" creationId="{4B16374C-C731-423B-88E9-D39E77032B91}"/>
            </ac:spMkLst>
          </pc:spChg>
          <pc:spChg chg="add mod">
            <ac:chgData name="David Gibson" userId="84f16409-35aa-496c-9d5b-c573bc27627a" providerId="ADAL" clId="{3EE5C384-55AF-4992-BE2E-4F744D9E581A}" dt="2022-01-20T09:09:04.241" v="168" actId="20577"/>
            <ac:spMkLst>
              <pc:docMk/>
              <pc:sldMasterMk cId="2712926299" sldId="2147483648"/>
              <pc:sldLayoutMk cId="2932118226" sldId="2147483649"/>
              <ac:spMk id="11" creationId="{FB69D124-2E0F-42C4-A9CF-C9798DD7D40E}"/>
            </ac:spMkLst>
          </pc:spChg>
          <pc:spChg chg="add mod">
            <ac:chgData name="David Gibson" userId="84f16409-35aa-496c-9d5b-c573bc27627a" providerId="ADAL" clId="{3EE5C384-55AF-4992-BE2E-4F744D9E581A}" dt="2022-01-20T09:09:28.233" v="181" actId="14100"/>
            <ac:spMkLst>
              <pc:docMk/>
              <pc:sldMasterMk cId="2712926299" sldId="2147483648"/>
              <pc:sldLayoutMk cId="2932118226" sldId="2147483649"/>
              <ac:spMk id="12" creationId="{5C4CA755-85F7-4689-A2A8-33698BEA5177}"/>
            </ac:spMkLst>
          </pc:spChg>
          <pc:spChg chg="add mod">
            <ac:chgData name="David Gibson" userId="84f16409-35aa-496c-9d5b-c573bc27627a" providerId="ADAL" clId="{3EE5C384-55AF-4992-BE2E-4F744D9E581A}" dt="2022-01-20T09:09:41.069" v="190" actId="20577"/>
            <ac:spMkLst>
              <pc:docMk/>
              <pc:sldMasterMk cId="2712926299" sldId="2147483648"/>
              <pc:sldLayoutMk cId="2932118226" sldId="2147483649"/>
              <ac:spMk id="13" creationId="{859F6874-5E4D-4C56-8128-2C4BA3CFD584}"/>
            </ac:spMkLst>
          </pc:spChg>
          <pc:spChg chg="add mod">
            <ac:chgData name="David Gibson" userId="84f16409-35aa-496c-9d5b-c573bc27627a" providerId="ADAL" clId="{3EE5C384-55AF-4992-BE2E-4F744D9E581A}" dt="2022-01-20T09:10:02.096" v="202" actId="20577"/>
            <ac:spMkLst>
              <pc:docMk/>
              <pc:sldMasterMk cId="2712926299" sldId="2147483648"/>
              <pc:sldLayoutMk cId="2932118226" sldId="2147483649"/>
              <ac:spMk id="14" creationId="{33299714-AF6C-49EE-8917-8EEB04139A79}"/>
            </ac:spMkLst>
          </pc:spChg>
        </pc:sldLayoutChg>
        <pc:sldLayoutChg chg="del replTag delTag">
          <pc:chgData name="David Gibson" userId="84f16409-35aa-496c-9d5b-c573bc27627a" providerId="ADAL" clId="{3EE5C384-55AF-4992-BE2E-4F744D9E581A}" dt="2022-01-20T09:05:16.809" v="54" actId="2696"/>
          <pc:sldLayoutMkLst>
            <pc:docMk/>
            <pc:sldMasterMk cId="2712926299" sldId="2147483648"/>
            <pc:sldLayoutMk cId="3299501864" sldId="2147483650"/>
          </pc:sldLayoutMkLst>
        </pc:sldLayoutChg>
        <pc:sldLayoutChg chg="del replTag delTag">
          <pc:chgData name="David Gibson" userId="84f16409-35aa-496c-9d5b-c573bc27627a" providerId="ADAL" clId="{3EE5C384-55AF-4992-BE2E-4F744D9E581A}" dt="2022-01-20T09:05:17.138" v="57" actId="2696"/>
          <pc:sldLayoutMkLst>
            <pc:docMk/>
            <pc:sldMasterMk cId="2712926299" sldId="2147483648"/>
            <pc:sldLayoutMk cId="2962311449" sldId="2147483651"/>
          </pc:sldLayoutMkLst>
        </pc:sldLayoutChg>
        <pc:sldLayoutChg chg="del replTag delTag">
          <pc:chgData name="David Gibson" userId="84f16409-35aa-496c-9d5b-c573bc27627a" providerId="ADAL" clId="{3EE5C384-55AF-4992-BE2E-4F744D9E581A}" dt="2022-01-20T09:05:18.179" v="60" actId="2696"/>
          <pc:sldLayoutMkLst>
            <pc:docMk/>
            <pc:sldMasterMk cId="2712926299" sldId="2147483648"/>
            <pc:sldLayoutMk cId="2639971717" sldId="2147483652"/>
          </pc:sldLayoutMkLst>
        </pc:sldLayoutChg>
        <pc:sldLayoutChg chg="del replTag delTag">
          <pc:chgData name="David Gibson" userId="84f16409-35aa-496c-9d5b-c573bc27627a" providerId="ADAL" clId="{3EE5C384-55AF-4992-BE2E-4F744D9E581A}" dt="2022-01-20T09:05:18.429" v="63" actId="2696"/>
          <pc:sldLayoutMkLst>
            <pc:docMk/>
            <pc:sldMasterMk cId="2712926299" sldId="2147483648"/>
            <pc:sldLayoutMk cId="1207261076" sldId="2147483653"/>
          </pc:sldLayoutMkLst>
        </pc:sldLayoutChg>
        <pc:sldLayoutChg chg="del replTag delTag">
          <pc:chgData name="David Gibson" userId="84f16409-35aa-496c-9d5b-c573bc27627a" providerId="ADAL" clId="{3EE5C384-55AF-4992-BE2E-4F744D9E581A}" dt="2022-01-20T09:05:18.588" v="66" actId="2696"/>
          <pc:sldLayoutMkLst>
            <pc:docMk/>
            <pc:sldMasterMk cId="2712926299" sldId="2147483648"/>
            <pc:sldLayoutMk cId="4109160862" sldId="2147483654"/>
          </pc:sldLayoutMkLst>
        </pc:sldLayoutChg>
        <pc:sldLayoutChg chg="del replTag delTag">
          <pc:chgData name="David Gibson" userId="84f16409-35aa-496c-9d5b-c573bc27627a" providerId="ADAL" clId="{3EE5C384-55AF-4992-BE2E-4F744D9E581A}" dt="2022-01-20T09:05:18.806" v="69" actId="2696"/>
          <pc:sldLayoutMkLst>
            <pc:docMk/>
            <pc:sldMasterMk cId="2712926299" sldId="2147483648"/>
            <pc:sldLayoutMk cId="292770652" sldId="2147483655"/>
          </pc:sldLayoutMkLst>
        </pc:sldLayoutChg>
        <pc:sldLayoutChg chg="del replTag delTag">
          <pc:chgData name="David Gibson" userId="84f16409-35aa-496c-9d5b-c573bc27627a" providerId="ADAL" clId="{3EE5C384-55AF-4992-BE2E-4F744D9E581A}" dt="2022-01-20T09:05:18.999" v="72" actId="2696"/>
          <pc:sldLayoutMkLst>
            <pc:docMk/>
            <pc:sldMasterMk cId="2712926299" sldId="2147483648"/>
            <pc:sldLayoutMk cId="3426423927" sldId="2147483656"/>
          </pc:sldLayoutMkLst>
        </pc:sldLayoutChg>
        <pc:sldLayoutChg chg="del replTag delTag">
          <pc:chgData name="David Gibson" userId="84f16409-35aa-496c-9d5b-c573bc27627a" providerId="ADAL" clId="{3EE5C384-55AF-4992-BE2E-4F744D9E581A}" dt="2022-01-20T09:05:19.167" v="75" actId="2696"/>
          <pc:sldLayoutMkLst>
            <pc:docMk/>
            <pc:sldMasterMk cId="2712926299" sldId="2147483648"/>
            <pc:sldLayoutMk cId="546012415" sldId="2147483657"/>
          </pc:sldLayoutMkLst>
        </pc:sldLayoutChg>
        <pc:sldLayoutChg chg="del replTag delTag">
          <pc:chgData name="David Gibson" userId="84f16409-35aa-496c-9d5b-c573bc27627a" providerId="ADAL" clId="{3EE5C384-55AF-4992-BE2E-4F744D9E581A}" dt="2022-01-20T09:05:19.395" v="78" actId="2696"/>
          <pc:sldLayoutMkLst>
            <pc:docMk/>
            <pc:sldMasterMk cId="2712926299" sldId="2147483648"/>
            <pc:sldLayoutMk cId="4151551018" sldId="2147483658"/>
          </pc:sldLayoutMkLst>
        </pc:sldLayoutChg>
        <pc:sldLayoutChg chg="del replTag delTag">
          <pc:chgData name="David Gibson" userId="84f16409-35aa-496c-9d5b-c573bc27627a" providerId="ADAL" clId="{3EE5C384-55AF-4992-BE2E-4F744D9E581A}" dt="2022-01-20T09:05:19.524" v="81" actId="2696"/>
          <pc:sldLayoutMkLst>
            <pc:docMk/>
            <pc:sldMasterMk cId="2712926299" sldId="2147483648"/>
            <pc:sldLayoutMk cId="154900557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1F999F-DC50-4EAF-BFFD-C598AF879B8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28813" y="2781300"/>
            <a:ext cx="2879725" cy="5762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Task</a:t>
            </a:r>
            <a:endParaRPr lang="en-GB" dirty="0"/>
          </a:p>
        </p:txBody>
      </p:sp>
      <p:sp>
        <p:nvSpPr>
          <p:cNvPr id="6" name="Text Placeholder 4">
            <a:extLst>
              <a:ext uri="{FF2B5EF4-FFF2-40B4-BE49-F238E27FC236}">
                <a16:creationId xmlns:a16="http://schemas.microsoft.com/office/drawing/2014/main" id="{9D659B95-F141-4807-BB15-EB31098CDF3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28664" y="4869160"/>
            <a:ext cx="2879725" cy="5762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Task</a:t>
            </a:r>
            <a:endParaRPr lang="en-GB" dirty="0"/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40CBEA26-679A-4DDC-BE20-66D5DB468C9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28663" y="3363986"/>
            <a:ext cx="2879725" cy="5762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Condition</a:t>
            </a:r>
            <a:endParaRPr lang="en-GB" dirty="0"/>
          </a:p>
        </p:txBody>
      </p:sp>
      <p:sp>
        <p:nvSpPr>
          <p:cNvPr id="8" name="Text Placeholder 4">
            <a:extLst>
              <a:ext uri="{FF2B5EF4-FFF2-40B4-BE49-F238E27FC236}">
                <a16:creationId xmlns:a16="http://schemas.microsoft.com/office/drawing/2014/main" id="{A08FF7B6-383E-4086-BF63-2168C391826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28662" y="5456063"/>
            <a:ext cx="2879725" cy="5762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Condition</a:t>
            </a:r>
            <a:endParaRPr lang="en-GB" dirty="0"/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2FC266CF-A823-4B7C-B68D-4BC4DC89624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28662" y="3999446"/>
            <a:ext cx="2879725" cy="5762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Standard</a:t>
            </a:r>
            <a:endParaRPr lang="en-GB" dirty="0"/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4B16374C-C731-423B-88E9-D39E77032B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928664" y="6092058"/>
            <a:ext cx="2879725" cy="5762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Standard</a:t>
            </a:r>
            <a:endParaRPr lang="en-GB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FB69D124-2E0F-42C4-A9CF-C9798DD7D40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385049" y="1412776"/>
            <a:ext cx="2448272" cy="17281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WIIFM</a:t>
            </a:r>
            <a:endParaRPr lang="en-GB" dirty="0"/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5C4CA755-85F7-4689-A2A8-33698BEA5177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85048" y="5589240"/>
            <a:ext cx="2520279" cy="10755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Challenge</a:t>
            </a:r>
            <a:endParaRPr lang="en-GB" dirty="0"/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859F6874-5E4D-4C56-8128-2C4BA3CFD58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121352" y="1329344"/>
            <a:ext cx="1584176" cy="18836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WIIFM Notes</a:t>
            </a:r>
            <a:endParaRPr lang="en-GB" dirty="0"/>
          </a:p>
        </p:txBody>
      </p:sp>
      <p:sp>
        <p:nvSpPr>
          <p:cNvPr id="14" name="Text Placeholder 4">
            <a:extLst>
              <a:ext uri="{FF2B5EF4-FFF2-40B4-BE49-F238E27FC236}">
                <a16:creationId xmlns:a16="http://schemas.microsoft.com/office/drawing/2014/main" id="{33299714-AF6C-49EE-8917-8EEB04139A7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121352" y="4365104"/>
            <a:ext cx="1584176" cy="224367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</a:lstStyle>
          <a:p>
            <a:pPr lvl="0"/>
            <a:r>
              <a:rPr lang="en-GB" sz="1400" dirty="0"/>
              <a:t>Click here to add your Challenge Notes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32118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ags" Target="../tags/tag2.xml"/><Relationship Id="rId7" Type="http://schemas.openxmlformats.org/officeDocument/2006/relationships/image" Target="../media/image4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3CB1C386-71E0-49B1-A7BF-F1CEFA16F562}"/>
              </a:ext>
            </a:extLst>
          </p:cNvPr>
          <p:cNvGrpSpPr/>
          <p:nvPr userDrawn="1"/>
        </p:nvGrpSpPr>
        <p:grpSpPr>
          <a:xfrm>
            <a:off x="5232709" y="723900"/>
            <a:ext cx="2681601" cy="2461786"/>
            <a:chOff x="6637385" y="443077"/>
            <a:chExt cx="2399110" cy="2250689"/>
          </a:xfrm>
        </p:grpSpPr>
        <p:sp>
          <p:nvSpPr>
            <p:cNvPr id="8" name="Rounded Rectangle 24">
              <a:extLst>
                <a:ext uri="{FF2B5EF4-FFF2-40B4-BE49-F238E27FC236}">
                  <a16:creationId xmlns:a16="http://schemas.microsoft.com/office/drawing/2014/main" id="{441DB65B-C301-43BA-9D1D-BBC808B0AC61}"/>
                </a:ext>
              </a:extLst>
            </p:cNvPr>
            <p:cNvSpPr/>
            <p:nvPr/>
          </p:nvSpPr>
          <p:spPr>
            <a:xfrm>
              <a:off x="6734294" y="650993"/>
              <a:ext cx="2302201" cy="2042773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950"/>
            </a:p>
          </p:txBody>
        </p:sp>
        <p:pic>
          <p:nvPicPr>
            <p:cNvPr id="9" name="Picture 3">
              <a:extLst>
                <a:ext uri="{FF2B5EF4-FFF2-40B4-BE49-F238E27FC236}">
                  <a16:creationId xmlns:a16="http://schemas.microsoft.com/office/drawing/2014/main" id="{777CC602-3A8E-4F73-8336-597EE6C2D5C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306" t="18363" r="13867" b="16928"/>
            <a:stretch/>
          </p:blipFill>
          <p:spPr bwMode="auto">
            <a:xfrm>
              <a:off x="6637385" y="443077"/>
              <a:ext cx="507343" cy="5816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BEED1902-FA09-4F25-B56C-A80E11111A88}"/>
              </a:ext>
            </a:extLst>
          </p:cNvPr>
          <p:cNvSpPr txBox="1"/>
          <p:nvPr userDrawn="1"/>
        </p:nvSpPr>
        <p:spPr>
          <a:xfrm>
            <a:off x="8108712" y="3697990"/>
            <a:ext cx="1598643" cy="294311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GB" sz="1950" dirty="0">
                <a:solidFill>
                  <a:srgbClr val="C00000"/>
                </a:solidFill>
              </a:rPr>
              <a:t>Where To Use</a:t>
            </a:r>
          </a:p>
          <a:p>
            <a:r>
              <a:rPr lang="en-GB" sz="1950" dirty="0">
                <a:solidFill>
                  <a:srgbClr val="C00000"/>
                </a:solidFill>
              </a:rPr>
              <a:t>Challenge</a:t>
            </a:r>
          </a:p>
          <a:p>
            <a:endParaRPr lang="en-GB" sz="1950" dirty="0"/>
          </a:p>
          <a:p>
            <a:endParaRPr lang="en-GB" sz="1950" dirty="0"/>
          </a:p>
          <a:p>
            <a:endParaRPr lang="en-GB" sz="1950" dirty="0"/>
          </a:p>
          <a:p>
            <a:endParaRPr lang="en-GB" sz="1950" dirty="0"/>
          </a:p>
          <a:p>
            <a:endParaRPr lang="en-GB" sz="1950" dirty="0"/>
          </a:p>
          <a:p>
            <a:endParaRPr lang="en-GB" sz="1950" dirty="0"/>
          </a:p>
          <a:p>
            <a:endParaRPr lang="en-GB" sz="1950" dirty="0"/>
          </a:p>
          <a:p>
            <a:endParaRPr lang="en-GB" sz="975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D98BA75-34F8-4DA5-AD0F-CDDF935BA3D3}"/>
              </a:ext>
            </a:extLst>
          </p:cNvPr>
          <p:cNvSpPr txBox="1"/>
          <p:nvPr userDrawn="1"/>
        </p:nvSpPr>
        <p:spPr>
          <a:xfrm>
            <a:off x="8128856" y="692696"/>
            <a:ext cx="1598643" cy="249299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GB" sz="1950" dirty="0">
                <a:solidFill>
                  <a:srgbClr val="C00000"/>
                </a:solidFill>
              </a:rPr>
              <a:t>Where To Use</a:t>
            </a:r>
          </a:p>
          <a:p>
            <a:r>
              <a:rPr lang="en-GB" sz="1950" dirty="0">
                <a:solidFill>
                  <a:srgbClr val="C00000"/>
                </a:solidFill>
              </a:rPr>
              <a:t>WIIFM</a:t>
            </a:r>
          </a:p>
          <a:p>
            <a:endParaRPr lang="en-GB" sz="1950" dirty="0"/>
          </a:p>
          <a:p>
            <a:endParaRPr lang="en-GB" sz="1950" dirty="0"/>
          </a:p>
          <a:p>
            <a:endParaRPr lang="en-GB" sz="1950" dirty="0"/>
          </a:p>
          <a:p>
            <a:endParaRPr lang="en-GB" sz="1950" dirty="0"/>
          </a:p>
          <a:p>
            <a:endParaRPr lang="en-GB" sz="1950" dirty="0"/>
          </a:p>
          <a:p>
            <a:endParaRPr lang="en-GB" sz="195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731DD136-6B6C-4378-AEC0-47A6B06A95ED}"/>
              </a:ext>
            </a:extLst>
          </p:cNvPr>
          <p:cNvCxnSpPr/>
          <p:nvPr userDrawn="1"/>
        </p:nvCxnSpPr>
        <p:spPr>
          <a:xfrm>
            <a:off x="5408623" y="3429000"/>
            <a:ext cx="397844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4E564C2-8A2F-4F78-8A07-79301729AE35}"/>
              </a:ext>
            </a:extLst>
          </p:cNvPr>
          <p:cNvCxnSpPr/>
          <p:nvPr userDrawn="1"/>
        </p:nvCxnSpPr>
        <p:spPr>
          <a:xfrm>
            <a:off x="5097016" y="823626"/>
            <a:ext cx="0" cy="5868123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54B56CB-5392-4B7B-AC59-1D3019D79FCE}"/>
              </a:ext>
            </a:extLst>
          </p:cNvPr>
          <p:cNvCxnSpPr/>
          <p:nvPr userDrawn="1"/>
        </p:nvCxnSpPr>
        <p:spPr>
          <a:xfrm>
            <a:off x="511152" y="2564904"/>
            <a:ext cx="3978442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BC04EDE9-8BE6-47AA-A9C1-DEC16F17A228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185" y="675104"/>
            <a:ext cx="2746115" cy="183440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4837C5DD-A1A4-42D5-94E3-BA500F46AFE7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82825" y="2739943"/>
            <a:ext cx="4635095" cy="187466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05B9783-A7C5-4AF1-B92F-9A6B7C782752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182825" y="4797723"/>
            <a:ext cx="4698167" cy="1894026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B5EBC81D-9D48-4B22-9BAF-CE90A8BEA653}"/>
              </a:ext>
            </a:extLst>
          </p:cNvPr>
          <p:cNvSpPr/>
          <p:nvPr userDrawn="1"/>
        </p:nvSpPr>
        <p:spPr>
          <a:xfrm>
            <a:off x="14447" y="17420"/>
            <a:ext cx="9906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solidFill>
                  <a:srgbClr val="ED8400"/>
                </a:solidFill>
              </a:rPr>
              <a:t>How To Write Behavioural Based Objectives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BBD6CFC-F70E-4853-AB19-B71AC37B4722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5109525" y="3564230"/>
            <a:ext cx="2871465" cy="3127519"/>
          </a:xfrm>
          <a:prstGeom prst="rect">
            <a:avLst/>
          </a:prstGeom>
        </p:spPr>
      </p:pic>
    </p:spTree>
    <p:custDataLst>
      <p:tags r:id="rId3"/>
    </p:custDataLst>
    <p:extLst>
      <p:ext uri="{BB962C8B-B14F-4D97-AF65-F5344CB8AC3E}">
        <p14:creationId xmlns:p14="http://schemas.microsoft.com/office/powerpoint/2010/main" val="2712926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90570" rtl="0" eaLnBrk="1" latinLnBrk="0" hangingPunct="1">
        <a:spcBef>
          <a:spcPct val="0"/>
        </a:spcBef>
        <a:buNone/>
        <a:defRPr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4" indent="-371464" algn="l" defTabSz="990570" rtl="0" eaLnBrk="1" latinLnBrk="0" hangingPunct="1">
        <a:spcBef>
          <a:spcPct val="20000"/>
        </a:spcBef>
        <a:buFont typeface="Arial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Font typeface="Arial" pitchFamily="34" charset="0"/>
        <a:buChar char="–"/>
        <a:defRPr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Font typeface="Arial" pitchFamily="34" charset="0"/>
        <a:buChar char="–"/>
        <a:defRPr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Font typeface="Arial" pitchFamily="34" charset="0"/>
        <a:buChar char="»"/>
        <a:defRPr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itchFamily="34" charset="0"/>
        <a:buChar char="•"/>
        <a:defRPr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C06306F-F933-4743-80A3-43E6F586345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22AE38-C9EC-4EFF-9656-F35CB8EEFD2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456068-2309-4B29-8928-821ACE1BFC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062946-502E-4463-99A8-FC294B7D0B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111BCA-9384-4F7C-9712-42F2EC8478D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EE65BCE-D6C5-4122-BF7C-0C1E022E12F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440E090-8378-4CF5-9E34-2A4F05A12D1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B7FDA37F-85CC-4FBF-AB01-BECFBDDF3C1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07A89B9-783A-4F6E-96E2-B0E6CEF12FB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15924855-B5F5-4936-B857-EA76B3291A5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4719718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DESIGN_ID_OFFICE THEME" val="cIIdFQ47"/>
  <p:tag name="ARTICULATE_SLIDE_COUNT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0</Words>
  <Application>Microsoft Office PowerPoint</Application>
  <PresentationFormat>A4 Paper (210x297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Gibson</dc:creator>
  <cp:lastModifiedBy>David Gibson</cp:lastModifiedBy>
  <cp:revision>12</cp:revision>
  <dcterms:created xsi:type="dcterms:W3CDTF">2011-05-06T09:47:01Z</dcterms:created>
  <dcterms:modified xsi:type="dcterms:W3CDTF">2022-01-20T09:11:02Z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6EAB7F45-D2F0-4A0C-8279-64594EBCE0B4</vt:lpwstr>
  </property>
  <property fmtid="{D5CDD505-2E9C-101B-9397-08002B2CF9AE}" pid="3" name="ArticulatePath">
    <vt:lpwstr>https://d.docs.live.net/11563667ca686ec3/_Workshop/ABB/Blended Solution/Completed/Blended Solution 3-5 October 2017 (Lyon)/Webinars/Objectives - 21 Sept 2017/Objectives - Placemat Areas</vt:lpwstr>
  </property>
</Properties>
</file>