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9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AD47"/>
    <a:srgbClr val="FFC000"/>
    <a:srgbClr val="5B9BD5"/>
    <a:srgbClr val="43682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3E472F-4690-4E01-ABF9-D725E7AC4394}" v="12" dt="2022-05-13T07:32:46.1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836" y="26"/>
      </p:cViewPr>
      <p:guideLst>
        <p:guide orient="horz" pos="2160"/>
        <p:guide pos="289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Gibson" userId="84f16409-35aa-496c-9d5b-c573bc27627a" providerId="ADAL" clId="{383E472F-4690-4E01-ABF9-D725E7AC4394}"/>
    <pc:docChg chg="custSel addSld delSld modSld modMainMaster replTag delTag">
      <pc:chgData name="David Gibson" userId="84f16409-35aa-496c-9d5b-c573bc27627a" providerId="ADAL" clId="{383E472F-4690-4E01-ABF9-D725E7AC4394}" dt="2022-05-13T07:34:44.881" v="91"/>
      <pc:docMkLst>
        <pc:docMk/>
      </pc:docMkLst>
      <pc:sldChg chg="del replTag delTag">
        <pc:chgData name="David Gibson" userId="84f16409-35aa-496c-9d5b-c573bc27627a" providerId="ADAL" clId="{383E472F-4690-4E01-ABF9-D725E7AC4394}" dt="2022-05-13T07:33:01.116" v="67" actId="47"/>
        <pc:sldMkLst>
          <pc:docMk/>
          <pc:sldMk cId="714510594" sldId="256"/>
        </pc:sldMkLst>
      </pc:sldChg>
      <pc:sldChg chg="new replTag delTag">
        <pc:chgData name="David Gibson" userId="84f16409-35aa-496c-9d5b-c573bc27627a" providerId="ADAL" clId="{383E472F-4690-4E01-ABF9-D725E7AC4394}" dt="2022-05-13T07:33:23.728" v="77"/>
        <pc:sldMkLst>
          <pc:docMk/>
          <pc:sldMk cId="1447605438" sldId="256"/>
        </pc:sldMkLst>
      </pc:sldChg>
      <pc:sldMasterChg chg="modSp mod replTag delTag modSldLayout">
        <pc:chgData name="David Gibson" userId="84f16409-35aa-496c-9d5b-c573bc27627a" providerId="ADAL" clId="{383E472F-4690-4E01-ABF9-D725E7AC4394}" dt="2022-05-13T07:34:44.881" v="91"/>
        <pc:sldMasterMkLst>
          <pc:docMk/>
          <pc:sldMasterMk cId="1381430787" sldId="2147483660"/>
        </pc:sldMasterMkLst>
        <pc:spChg chg="mod">
          <ac:chgData name="David Gibson" userId="84f16409-35aa-496c-9d5b-c573bc27627a" providerId="ADAL" clId="{383E472F-4690-4E01-ABF9-D725E7AC4394}" dt="2022-05-13T07:31:52.044" v="40" actId="552"/>
          <ac:spMkLst>
            <pc:docMk/>
            <pc:sldMasterMk cId="1381430787" sldId="2147483660"/>
            <ac:spMk id="13" creationId="{66C09BDF-DD01-44C5-A551-A30074BE0A6A}"/>
          </ac:spMkLst>
        </pc:spChg>
        <pc:spChg chg="mod">
          <ac:chgData name="David Gibson" userId="84f16409-35aa-496c-9d5b-c573bc27627a" providerId="ADAL" clId="{383E472F-4690-4E01-ABF9-D725E7AC4394}" dt="2022-05-13T07:31:52.044" v="40" actId="552"/>
          <ac:spMkLst>
            <pc:docMk/>
            <pc:sldMasterMk cId="1381430787" sldId="2147483660"/>
            <ac:spMk id="15" creationId="{5E603081-3CFB-4693-BD29-2071E857AC08}"/>
          </ac:spMkLst>
        </pc:spChg>
        <pc:spChg chg="mod">
          <ac:chgData name="David Gibson" userId="84f16409-35aa-496c-9d5b-c573bc27627a" providerId="ADAL" clId="{383E472F-4690-4E01-ABF9-D725E7AC4394}" dt="2022-05-13T07:31:52.044" v="40" actId="552"/>
          <ac:spMkLst>
            <pc:docMk/>
            <pc:sldMasterMk cId="1381430787" sldId="2147483660"/>
            <ac:spMk id="16" creationId="{46B3AFBA-72EB-42CB-ACB9-E0F7ED6A6CB5}"/>
          </ac:spMkLst>
        </pc:spChg>
        <pc:spChg chg="mod">
          <ac:chgData name="David Gibson" userId="84f16409-35aa-496c-9d5b-c573bc27627a" providerId="ADAL" clId="{383E472F-4690-4E01-ABF9-D725E7AC4394}" dt="2022-05-13T07:31:52.044" v="40" actId="552"/>
          <ac:spMkLst>
            <pc:docMk/>
            <pc:sldMasterMk cId="1381430787" sldId="2147483660"/>
            <ac:spMk id="17" creationId="{1FFEC72F-A7EB-486A-B2C4-A14092A957BD}"/>
          </ac:spMkLst>
        </pc:spChg>
        <pc:spChg chg="mod">
          <ac:chgData name="David Gibson" userId="84f16409-35aa-496c-9d5b-c573bc27627a" providerId="ADAL" clId="{383E472F-4690-4E01-ABF9-D725E7AC4394}" dt="2022-05-13T07:34:41.229" v="89" actId="208"/>
          <ac:spMkLst>
            <pc:docMk/>
            <pc:sldMasterMk cId="1381430787" sldId="2147483660"/>
            <ac:spMk id="23" creationId="{84AD4A97-711F-401C-82A2-E88347C13E1E}"/>
          </ac:spMkLst>
        </pc:spChg>
        <pc:sldLayoutChg chg="addSp delSp modSp mod replTag delTag">
          <pc:chgData name="David Gibson" userId="84f16409-35aa-496c-9d5b-c573bc27627a" providerId="ADAL" clId="{383E472F-4690-4E01-ABF9-D725E7AC4394}" dt="2022-05-13T07:34:44.881" v="91"/>
          <pc:sldLayoutMkLst>
            <pc:docMk/>
            <pc:sldMasterMk cId="1381430787" sldId="2147483660"/>
            <pc:sldLayoutMk cId="3091792984" sldId="2147483648"/>
          </pc:sldLayoutMkLst>
          <pc:spChg chg="mod">
            <ac:chgData name="David Gibson" userId="84f16409-35aa-496c-9d5b-c573bc27627a" providerId="ADAL" clId="{383E472F-4690-4E01-ABF9-D725E7AC4394}" dt="2022-05-13T07:32:04.214" v="45" actId="1076"/>
            <ac:spMkLst>
              <pc:docMk/>
              <pc:sldMasterMk cId="1381430787" sldId="2147483660"/>
              <pc:sldLayoutMk cId="3091792984" sldId="2147483648"/>
              <ac:spMk id="4" creationId="{39F8FD62-C615-4A59-A504-F7E9CA8B45AD}"/>
            </ac:spMkLst>
          </pc:spChg>
          <pc:spChg chg="mod">
            <ac:chgData name="David Gibson" userId="84f16409-35aa-496c-9d5b-c573bc27627a" providerId="ADAL" clId="{383E472F-4690-4E01-ABF9-D725E7AC4394}" dt="2022-05-13T07:32:08.027" v="46" actId="1076"/>
            <ac:spMkLst>
              <pc:docMk/>
              <pc:sldMasterMk cId="1381430787" sldId="2147483660"/>
              <pc:sldLayoutMk cId="3091792984" sldId="2147483648"/>
              <ac:spMk id="5" creationId="{88B7C9B4-E78E-4982-9135-51DDCD71E618}"/>
            </ac:spMkLst>
          </pc:spChg>
          <pc:spChg chg="mod">
            <ac:chgData name="David Gibson" userId="84f16409-35aa-496c-9d5b-c573bc27627a" providerId="ADAL" clId="{383E472F-4690-4E01-ABF9-D725E7AC4394}" dt="2022-05-13T07:32:15.111" v="47" actId="1076"/>
            <ac:spMkLst>
              <pc:docMk/>
              <pc:sldMasterMk cId="1381430787" sldId="2147483660"/>
              <pc:sldLayoutMk cId="3091792984" sldId="2147483648"/>
              <ac:spMk id="6" creationId="{F7AE6518-261E-4A48-8503-0B0C386E2BAE}"/>
            </ac:spMkLst>
          </pc:spChg>
          <pc:spChg chg="add mod">
            <ac:chgData name="David Gibson" userId="84f16409-35aa-496c-9d5b-c573bc27627a" providerId="ADAL" clId="{383E472F-4690-4E01-ABF9-D725E7AC4394}" dt="2022-05-13T07:32:46.185" v="62" actId="313"/>
            <ac:spMkLst>
              <pc:docMk/>
              <pc:sldMasterMk cId="1381430787" sldId="2147483660"/>
              <pc:sldLayoutMk cId="3091792984" sldId="2147483648"/>
              <ac:spMk id="12" creationId="{33AD6F71-799B-B10A-E733-93F3F2DB7EEC}"/>
            </ac:spMkLst>
          </pc:spChg>
          <pc:graphicFrameChg chg="add del mod">
            <ac:chgData name="David Gibson" userId="84f16409-35aa-496c-9d5b-c573bc27627a" providerId="ADAL" clId="{383E472F-4690-4E01-ABF9-D725E7AC4394}" dt="2022-05-13T07:32:24.721" v="49" actId="478"/>
            <ac:graphicFrameMkLst>
              <pc:docMk/>
              <pc:sldMasterMk cId="1381430787" sldId="2147483660"/>
              <pc:sldLayoutMk cId="3091792984" sldId="2147483648"/>
              <ac:graphicFrameMk id="2" creationId="{F7F0D600-B5BA-00D9-3238-94869F45AA6E}"/>
            </ac:graphicFrameMkLst>
          </pc:graphicFrameChg>
        </pc:sldLayoutChg>
      </pc:sldMasterChg>
    </pc:docChg>
  </pc:docChgLst>
  <pc:docChgLst>
    <pc:chgData name="David Gibson" userId="84f16409-35aa-496c-9d5b-c573bc27627a" providerId="ADAL" clId="{D959C272-4827-4D20-8BDC-8412215824C3}"/>
    <pc:docChg chg="custSel addSld delSld modSld modMainMaster replTag delTag">
      <pc:chgData name="David Gibson" userId="84f16409-35aa-496c-9d5b-c573bc27627a" providerId="ADAL" clId="{D959C272-4827-4D20-8BDC-8412215824C3}" dt="2022-03-24T10:02:43.193" v="179" actId="14100"/>
      <pc:docMkLst>
        <pc:docMk/>
      </pc:docMkLst>
      <pc:sldChg chg="new replTag delTag">
        <pc:chgData name="David Gibson" userId="84f16409-35aa-496c-9d5b-c573bc27627a" providerId="ADAL" clId="{D959C272-4827-4D20-8BDC-8412215824C3}" dt="2022-03-24T10:01:50.867" v="160"/>
        <pc:sldMkLst>
          <pc:docMk/>
          <pc:sldMk cId="714510594" sldId="256"/>
        </pc:sldMkLst>
      </pc:sldChg>
      <pc:sldChg chg="del replTag delTag">
        <pc:chgData name="David Gibson" userId="84f16409-35aa-496c-9d5b-c573bc27627a" providerId="ADAL" clId="{D959C272-4827-4D20-8BDC-8412215824C3}" dt="2022-03-17T13:54:54.926" v="2" actId="47"/>
        <pc:sldMkLst>
          <pc:docMk/>
          <pc:sldMk cId="3824083790" sldId="257"/>
        </pc:sldMkLst>
      </pc:sldChg>
      <pc:sldMasterChg chg="addSp delSp modSp mod replTag delTag addSldLayout delSldLayout modSldLayout">
        <pc:chgData name="David Gibson" userId="84f16409-35aa-496c-9d5b-c573bc27627a" providerId="ADAL" clId="{D959C272-4827-4D20-8BDC-8412215824C3}" dt="2022-03-24T10:02:43.193" v="179" actId="14100"/>
        <pc:sldMasterMkLst>
          <pc:docMk/>
          <pc:sldMasterMk cId="1381430787" sldId="2147483660"/>
        </pc:sldMasterMkLst>
        <pc:spChg chg="del">
          <ac:chgData name="David Gibson" userId="84f16409-35aa-496c-9d5b-c573bc27627a" providerId="ADAL" clId="{D959C272-4827-4D20-8BDC-8412215824C3}" dt="2022-03-17T13:55:06.654" v="33" actId="478"/>
          <ac:spMkLst>
            <pc:docMk/>
            <pc:sldMasterMk cId="1381430787" sldId="2147483660"/>
            <ac:spMk id="2" creationId="{00000000-0000-0000-0000-000000000000}"/>
          </ac:spMkLst>
        </pc:spChg>
        <pc:spChg chg="del">
          <ac:chgData name="David Gibson" userId="84f16409-35aa-496c-9d5b-c573bc27627a" providerId="ADAL" clId="{D959C272-4827-4D20-8BDC-8412215824C3}" dt="2022-03-17T13:55:06.654" v="33" actId="478"/>
          <ac:spMkLst>
            <pc:docMk/>
            <pc:sldMasterMk cId="1381430787" sldId="2147483660"/>
            <ac:spMk id="3" creationId="{00000000-0000-0000-0000-000000000000}"/>
          </ac:spMkLst>
        </pc:spChg>
        <pc:spChg chg="del">
          <ac:chgData name="David Gibson" userId="84f16409-35aa-496c-9d5b-c573bc27627a" providerId="ADAL" clId="{D959C272-4827-4D20-8BDC-8412215824C3}" dt="2022-03-17T13:55:06.654" v="33" actId="478"/>
          <ac:spMkLst>
            <pc:docMk/>
            <pc:sldMasterMk cId="1381430787" sldId="2147483660"/>
            <ac:spMk id="4" creationId="{00000000-0000-0000-0000-000000000000}"/>
          </ac:spMkLst>
        </pc:spChg>
        <pc:spChg chg="del">
          <ac:chgData name="David Gibson" userId="84f16409-35aa-496c-9d5b-c573bc27627a" providerId="ADAL" clId="{D959C272-4827-4D20-8BDC-8412215824C3}" dt="2022-03-17T13:55:06.654" v="33" actId="478"/>
          <ac:spMkLst>
            <pc:docMk/>
            <pc:sldMasterMk cId="1381430787" sldId="2147483660"/>
            <ac:spMk id="5" creationId="{00000000-0000-0000-0000-000000000000}"/>
          </ac:spMkLst>
        </pc:spChg>
        <pc:spChg chg="del">
          <ac:chgData name="David Gibson" userId="84f16409-35aa-496c-9d5b-c573bc27627a" providerId="ADAL" clId="{D959C272-4827-4D20-8BDC-8412215824C3}" dt="2022-03-17T13:55:06.654" v="33" actId="478"/>
          <ac:spMkLst>
            <pc:docMk/>
            <pc:sldMasterMk cId="1381430787" sldId="2147483660"/>
            <ac:spMk id="6" creationId="{00000000-0000-0000-0000-000000000000}"/>
          </ac:spMkLst>
        </pc:spChg>
        <pc:spChg chg="add mod">
          <ac:chgData name="David Gibson" userId="84f16409-35aa-496c-9d5b-c573bc27627a" providerId="ADAL" clId="{D959C272-4827-4D20-8BDC-8412215824C3}" dt="2022-03-17T13:55:07.861" v="34"/>
          <ac:spMkLst>
            <pc:docMk/>
            <pc:sldMasterMk cId="1381430787" sldId="2147483660"/>
            <ac:spMk id="8" creationId="{6C97527B-9464-4F0F-8D61-8DD2A675C2A8}"/>
          </ac:spMkLst>
        </pc:spChg>
        <pc:spChg chg="add mod">
          <ac:chgData name="David Gibson" userId="84f16409-35aa-496c-9d5b-c573bc27627a" providerId="ADAL" clId="{D959C272-4827-4D20-8BDC-8412215824C3}" dt="2022-03-17T13:55:07.861" v="34"/>
          <ac:spMkLst>
            <pc:docMk/>
            <pc:sldMasterMk cId="1381430787" sldId="2147483660"/>
            <ac:spMk id="9" creationId="{35E7CF10-CEB4-49A8-93E4-B57807DD0776}"/>
          </ac:spMkLst>
        </pc:spChg>
        <pc:spChg chg="add mod">
          <ac:chgData name="David Gibson" userId="84f16409-35aa-496c-9d5b-c573bc27627a" providerId="ADAL" clId="{D959C272-4827-4D20-8BDC-8412215824C3}" dt="2022-03-17T13:55:07.861" v="34"/>
          <ac:spMkLst>
            <pc:docMk/>
            <pc:sldMasterMk cId="1381430787" sldId="2147483660"/>
            <ac:spMk id="10" creationId="{EEB884FE-834F-4F75-BCF8-0150B0191572}"/>
          </ac:spMkLst>
        </pc:spChg>
        <pc:spChg chg="add mod">
          <ac:chgData name="David Gibson" userId="84f16409-35aa-496c-9d5b-c573bc27627a" providerId="ADAL" clId="{D959C272-4827-4D20-8BDC-8412215824C3}" dt="2022-03-17T13:55:07.861" v="34"/>
          <ac:spMkLst>
            <pc:docMk/>
            <pc:sldMasterMk cId="1381430787" sldId="2147483660"/>
            <ac:spMk id="11" creationId="{29621B85-4137-41E4-88D1-9FFF98E39CFE}"/>
          </ac:spMkLst>
        </pc:spChg>
        <pc:spChg chg="add mod">
          <ac:chgData name="David Gibson" userId="84f16409-35aa-496c-9d5b-c573bc27627a" providerId="ADAL" clId="{D959C272-4827-4D20-8BDC-8412215824C3}" dt="2022-03-24T10:02:19.505" v="175" actId="14100"/>
          <ac:spMkLst>
            <pc:docMk/>
            <pc:sldMasterMk cId="1381430787" sldId="2147483660"/>
            <ac:spMk id="12" creationId="{9AD78BBC-25C0-4654-A4C7-8104C6E8F3A6}"/>
          </ac:spMkLst>
        </pc:spChg>
        <pc:spChg chg="add mod">
          <ac:chgData name="David Gibson" userId="84f16409-35aa-496c-9d5b-c573bc27627a" providerId="ADAL" clId="{D959C272-4827-4D20-8BDC-8412215824C3}" dt="2022-03-17T13:55:07.861" v="34"/>
          <ac:spMkLst>
            <pc:docMk/>
            <pc:sldMasterMk cId="1381430787" sldId="2147483660"/>
            <ac:spMk id="13" creationId="{66C09BDF-DD01-44C5-A551-A30074BE0A6A}"/>
          </ac:spMkLst>
        </pc:spChg>
        <pc:spChg chg="add del mod">
          <ac:chgData name="David Gibson" userId="84f16409-35aa-496c-9d5b-c573bc27627a" providerId="ADAL" clId="{D959C272-4827-4D20-8BDC-8412215824C3}" dt="2022-03-24T10:02:23.670" v="176" actId="478"/>
          <ac:spMkLst>
            <pc:docMk/>
            <pc:sldMasterMk cId="1381430787" sldId="2147483660"/>
            <ac:spMk id="14" creationId="{56CB627B-4DEA-4DB4-A8E1-13236DA7F79E}"/>
          </ac:spMkLst>
        </pc:spChg>
        <pc:spChg chg="add mod">
          <ac:chgData name="David Gibson" userId="84f16409-35aa-496c-9d5b-c573bc27627a" providerId="ADAL" clId="{D959C272-4827-4D20-8BDC-8412215824C3}" dt="2022-03-17T13:55:07.861" v="34"/>
          <ac:spMkLst>
            <pc:docMk/>
            <pc:sldMasterMk cId="1381430787" sldId="2147483660"/>
            <ac:spMk id="15" creationId="{5E603081-3CFB-4693-BD29-2071E857AC08}"/>
          </ac:spMkLst>
        </pc:spChg>
        <pc:spChg chg="add mod">
          <ac:chgData name="David Gibson" userId="84f16409-35aa-496c-9d5b-c573bc27627a" providerId="ADAL" clId="{D959C272-4827-4D20-8BDC-8412215824C3}" dt="2022-03-17T13:55:07.861" v="34"/>
          <ac:spMkLst>
            <pc:docMk/>
            <pc:sldMasterMk cId="1381430787" sldId="2147483660"/>
            <ac:spMk id="16" creationId="{46B3AFBA-72EB-42CB-ACB9-E0F7ED6A6CB5}"/>
          </ac:spMkLst>
        </pc:spChg>
        <pc:spChg chg="add mod">
          <ac:chgData name="David Gibson" userId="84f16409-35aa-496c-9d5b-c573bc27627a" providerId="ADAL" clId="{D959C272-4827-4D20-8BDC-8412215824C3}" dt="2022-03-17T13:55:07.861" v="34"/>
          <ac:spMkLst>
            <pc:docMk/>
            <pc:sldMasterMk cId="1381430787" sldId="2147483660"/>
            <ac:spMk id="17" creationId="{1FFEC72F-A7EB-486A-B2C4-A14092A957BD}"/>
          </ac:spMkLst>
        </pc:spChg>
        <pc:spChg chg="add mod">
          <ac:chgData name="David Gibson" userId="84f16409-35aa-496c-9d5b-c573bc27627a" providerId="ADAL" clId="{D959C272-4827-4D20-8BDC-8412215824C3}" dt="2022-03-17T13:55:07.861" v="34"/>
          <ac:spMkLst>
            <pc:docMk/>
            <pc:sldMasterMk cId="1381430787" sldId="2147483660"/>
            <ac:spMk id="18" creationId="{A0F8DD86-DD1F-4C84-B1A3-57951855BB7A}"/>
          </ac:spMkLst>
        </pc:spChg>
        <pc:spChg chg="add mod">
          <ac:chgData name="David Gibson" userId="84f16409-35aa-496c-9d5b-c573bc27627a" providerId="ADAL" clId="{D959C272-4827-4D20-8BDC-8412215824C3}" dt="2022-03-17T13:55:07.861" v="34"/>
          <ac:spMkLst>
            <pc:docMk/>
            <pc:sldMasterMk cId="1381430787" sldId="2147483660"/>
            <ac:spMk id="19" creationId="{D664BC0B-59C5-441A-94CC-EF7AD13180C0}"/>
          </ac:spMkLst>
        </pc:spChg>
        <pc:spChg chg="add mod">
          <ac:chgData name="David Gibson" userId="84f16409-35aa-496c-9d5b-c573bc27627a" providerId="ADAL" clId="{D959C272-4827-4D20-8BDC-8412215824C3}" dt="2022-03-17T13:55:07.861" v="34"/>
          <ac:spMkLst>
            <pc:docMk/>
            <pc:sldMasterMk cId="1381430787" sldId="2147483660"/>
            <ac:spMk id="20" creationId="{0683D8FC-6A34-47DB-AEFD-DD59252948C7}"/>
          </ac:spMkLst>
        </pc:spChg>
        <pc:spChg chg="add mod">
          <ac:chgData name="David Gibson" userId="84f16409-35aa-496c-9d5b-c573bc27627a" providerId="ADAL" clId="{D959C272-4827-4D20-8BDC-8412215824C3}" dt="2022-03-17T13:55:07.861" v="34"/>
          <ac:spMkLst>
            <pc:docMk/>
            <pc:sldMasterMk cId="1381430787" sldId="2147483660"/>
            <ac:spMk id="21" creationId="{62CEB493-957F-466D-8BF0-D04F37BCF194}"/>
          </ac:spMkLst>
        </pc:spChg>
        <pc:spChg chg="add mod">
          <ac:chgData name="David Gibson" userId="84f16409-35aa-496c-9d5b-c573bc27627a" providerId="ADAL" clId="{D959C272-4827-4D20-8BDC-8412215824C3}" dt="2022-03-17T13:55:07.861" v="34"/>
          <ac:spMkLst>
            <pc:docMk/>
            <pc:sldMasterMk cId="1381430787" sldId="2147483660"/>
            <ac:spMk id="22" creationId="{8BBFFCCE-B106-4573-B4A9-3BD3E2E317E0}"/>
          </ac:spMkLst>
        </pc:spChg>
        <pc:spChg chg="add mod">
          <ac:chgData name="David Gibson" userId="84f16409-35aa-496c-9d5b-c573bc27627a" providerId="ADAL" clId="{D959C272-4827-4D20-8BDC-8412215824C3}" dt="2022-03-24T10:02:43.193" v="179" actId="14100"/>
          <ac:spMkLst>
            <pc:docMk/>
            <pc:sldMasterMk cId="1381430787" sldId="2147483660"/>
            <ac:spMk id="23" creationId="{84AD4A97-711F-401C-82A2-E88347C13E1E}"/>
          </ac:spMkLst>
        </pc:spChg>
        <pc:picChg chg="add mod">
          <ac:chgData name="David Gibson" userId="84f16409-35aa-496c-9d5b-c573bc27627a" providerId="ADAL" clId="{D959C272-4827-4D20-8BDC-8412215824C3}" dt="2022-03-17T13:55:07.861" v="34"/>
          <ac:picMkLst>
            <pc:docMk/>
            <pc:sldMasterMk cId="1381430787" sldId="2147483660"/>
            <ac:picMk id="7" creationId="{91A7B5C9-A8A6-4685-AD04-76870B978222}"/>
          </ac:picMkLst>
        </pc:picChg>
        <pc:sldLayoutChg chg="addSp delSp modSp new mod replTag delTag">
          <pc:chgData name="David Gibson" userId="84f16409-35aa-496c-9d5b-c573bc27627a" providerId="ADAL" clId="{D959C272-4827-4D20-8BDC-8412215824C3}" dt="2022-03-24T10:02:12.452" v="170"/>
          <pc:sldLayoutMkLst>
            <pc:docMk/>
            <pc:sldMasterMk cId="1381430787" sldId="2147483660"/>
            <pc:sldLayoutMk cId="3091792984" sldId="2147483648"/>
          </pc:sldLayoutMkLst>
          <pc:spChg chg="del mod">
            <ac:chgData name="David Gibson" userId="84f16409-35aa-496c-9d5b-c573bc27627a" providerId="ADAL" clId="{D959C272-4827-4D20-8BDC-8412215824C3}" dt="2022-03-17T13:55:15.402" v="42" actId="478"/>
            <ac:spMkLst>
              <pc:docMk/>
              <pc:sldMasterMk cId="1381430787" sldId="2147483660"/>
              <pc:sldLayoutMk cId="3091792984" sldId="2147483648"/>
              <ac:spMk id="2" creationId="{025D6EDF-A33B-4176-A4A8-146CAE6862E8}"/>
            </ac:spMkLst>
          </pc:spChg>
          <pc:spChg chg="add del">
            <ac:chgData name="David Gibson" userId="84f16409-35aa-496c-9d5b-c573bc27627a" providerId="ADAL" clId="{D959C272-4827-4D20-8BDC-8412215824C3}" dt="2022-03-17T13:55:33.115" v="43" actId="11529"/>
            <ac:spMkLst>
              <pc:docMk/>
              <pc:sldMasterMk cId="1381430787" sldId="2147483660"/>
              <pc:sldLayoutMk cId="3091792984" sldId="2147483648"/>
              <ac:spMk id="3" creationId="{5883DE9D-F600-4863-9F93-614A758501B2}"/>
            </ac:spMkLst>
          </pc:spChg>
          <pc:spChg chg="add mod">
            <ac:chgData name="David Gibson" userId="84f16409-35aa-496c-9d5b-c573bc27627a" providerId="ADAL" clId="{D959C272-4827-4D20-8BDC-8412215824C3}" dt="2022-03-17T13:55:54.831" v="86" actId="20577"/>
            <ac:spMkLst>
              <pc:docMk/>
              <pc:sldMasterMk cId="1381430787" sldId="2147483660"/>
              <pc:sldLayoutMk cId="3091792984" sldId="2147483648"/>
              <ac:spMk id="4" creationId="{39F8FD62-C615-4A59-A504-F7E9CA8B45AD}"/>
            </ac:spMkLst>
          </pc:spChg>
          <pc:spChg chg="add mod">
            <ac:chgData name="David Gibson" userId="84f16409-35aa-496c-9d5b-c573bc27627a" providerId="ADAL" clId="{D959C272-4827-4D20-8BDC-8412215824C3}" dt="2022-03-17T13:56:40.865" v="122" actId="20577"/>
            <ac:spMkLst>
              <pc:docMk/>
              <pc:sldMasterMk cId="1381430787" sldId="2147483660"/>
              <pc:sldLayoutMk cId="3091792984" sldId="2147483648"/>
              <ac:spMk id="5" creationId="{88B7C9B4-E78E-4982-9135-51DDCD71E618}"/>
            </ac:spMkLst>
          </pc:spChg>
          <pc:spChg chg="add mod">
            <ac:chgData name="David Gibson" userId="84f16409-35aa-496c-9d5b-c573bc27627a" providerId="ADAL" clId="{D959C272-4827-4D20-8BDC-8412215824C3}" dt="2022-03-17T13:56:49.172" v="131" actId="14100"/>
            <ac:spMkLst>
              <pc:docMk/>
              <pc:sldMasterMk cId="1381430787" sldId="2147483660"/>
              <pc:sldLayoutMk cId="3091792984" sldId="2147483648"/>
              <ac:spMk id="6" creationId="{F7AE6518-261E-4A48-8503-0B0C386E2BAE}"/>
            </ac:spMkLst>
          </pc:spChg>
          <pc:spChg chg="add mod">
            <ac:chgData name="David Gibson" userId="84f16409-35aa-496c-9d5b-c573bc27627a" providerId="ADAL" clId="{D959C272-4827-4D20-8BDC-8412215824C3}" dt="2022-03-17T13:56:34.511" v="110" actId="1036"/>
            <ac:spMkLst>
              <pc:docMk/>
              <pc:sldMasterMk cId="1381430787" sldId="2147483660"/>
              <pc:sldLayoutMk cId="3091792984" sldId="2147483648"/>
              <ac:spMk id="7" creationId="{AFEC8CFD-B7AA-4AF5-B39F-DEC1914ACCEE}"/>
            </ac:spMkLst>
          </pc:spChg>
          <pc:spChg chg="add mod">
            <ac:chgData name="David Gibson" userId="84f16409-35aa-496c-9d5b-c573bc27627a" providerId="ADAL" clId="{D959C272-4827-4D20-8BDC-8412215824C3}" dt="2022-03-17T13:57:17.068" v="144" actId="20577"/>
            <ac:spMkLst>
              <pc:docMk/>
              <pc:sldMasterMk cId="1381430787" sldId="2147483660"/>
              <pc:sldLayoutMk cId="3091792984" sldId="2147483648"/>
              <ac:spMk id="8" creationId="{605417C7-9C81-47CE-A620-94D60F90DE5F}"/>
            </ac:spMkLst>
          </pc:spChg>
          <pc:spChg chg="add mod">
            <ac:chgData name="David Gibson" userId="84f16409-35aa-496c-9d5b-c573bc27627a" providerId="ADAL" clId="{D959C272-4827-4D20-8BDC-8412215824C3}" dt="2022-03-17T13:57:30.313" v="146" actId="1076"/>
            <ac:spMkLst>
              <pc:docMk/>
              <pc:sldMasterMk cId="1381430787" sldId="2147483660"/>
              <pc:sldLayoutMk cId="3091792984" sldId="2147483648"/>
              <ac:spMk id="9" creationId="{2657FAA4-DD64-43D8-A59E-422445AD204E}"/>
            </ac:spMkLst>
          </pc:spChg>
          <pc:spChg chg="add mod">
            <ac:chgData name="David Gibson" userId="84f16409-35aa-496c-9d5b-c573bc27627a" providerId="ADAL" clId="{D959C272-4827-4D20-8BDC-8412215824C3}" dt="2022-03-17T13:57:45.722" v="148" actId="1076"/>
            <ac:spMkLst>
              <pc:docMk/>
              <pc:sldMasterMk cId="1381430787" sldId="2147483660"/>
              <pc:sldLayoutMk cId="3091792984" sldId="2147483648"/>
              <ac:spMk id="10" creationId="{A75C6D2B-1FCC-4686-B174-11DD35478CB9}"/>
            </ac:spMkLst>
          </pc:spChg>
          <pc:spChg chg="add mod">
            <ac:chgData name="David Gibson" userId="84f16409-35aa-496c-9d5b-c573bc27627a" providerId="ADAL" clId="{D959C272-4827-4D20-8BDC-8412215824C3}" dt="2022-03-17T13:57:55.006" v="150" actId="1076"/>
            <ac:spMkLst>
              <pc:docMk/>
              <pc:sldMasterMk cId="1381430787" sldId="2147483660"/>
              <pc:sldLayoutMk cId="3091792984" sldId="2147483648"/>
              <ac:spMk id="11" creationId="{4F159A35-88B4-4599-A9C7-BA7F34438F2A}"/>
            </ac:spMkLst>
          </pc:spChg>
        </pc:sldLayoutChg>
        <pc:sldLayoutChg chg="del replTag">
          <pc:chgData name="David Gibson" userId="84f16409-35aa-496c-9d5b-c573bc27627a" providerId="ADAL" clId="{D959C272-4827-4D20-8BDC-8412215824C3}" dt="2022-03-17T13:55:00.294" v="8" actId="2696"/>
          <pc:sldLayoutMkLst>
            <pc:docMk/>
            <pc:sldMasterMk cId="1381430787" sldId="2147483660"/>
            <pc:sldLayoutMk cId="904248399" sldId="2147483661"/>
          </pc:sldLayoutMkLst>
        </pc:sldLayoutChg>
        <pc:sldLayoutChg chg="del replTag">
          <pc:chgData name="David Gibson" userId="84f16409-35aa-496c-9d5b-c573bc27627a" providerId="ADAL" clId="{D959C272-4827-4D20-8BDC-8412215824C3}" dt="2022-03-17T13:55:00.445" v="10" actId="2696"/>
          <pc:sldLayoutMkLst>
            <pc:docMk/>
            <pc:sldMasterMk cId="1381430787" sldId="2147483660"/>
            <pc:sldLayoutMk cId="2427066669" sldId="2147483662"/>
          </pc:sldLayoutMkLst>
        </pc:sldLayoutChg>
        <pc:sldLayoutChg chg="del replTag">
          <pc:chgData name="David Gibson" userId="84f16409-35aa-496c-9d5b-c573bc27627a" providerId="ADAL" clId="{D959C272-4827-4D20-8BDC-8412215824C3}" dt="2022-03-17T13:55:00.612" v="12" actId="2696"/>
          <pc:sldLayoutMkLst>
            <pc:docMk/>
            <pc:sldMasterMk cId="1381430787" sldId="2147483660"/>
            <pc:sldLayoutMk cId="3578231238" sldId="2147483663"/>
          </pc:sldLayoutMkLst>
        </pc:sldLayoutChg>
        <pc:sldLayoutChg chg="del replTag">
          <pc:chgData name="David Gibson" userId="84f16409-35aa-496c-9d5b-c573bc27627a" providerId="ADAL" clId="{D959C272-4827-4D20-8BDC-8412215824C3}" dt="2022-03-17T13:55:00.775" v="14" actId="2696"/>
          <pc:sldLayoutMkLst>
            <pc:docMk/>
            <pc:sldMasterMk cId="1381430787" sldId="2147483660"/>
            <pc:sldLayoutMk cId="1986556103" sldId="2147483664"/>
          </pc:sldLayoutMkLst>
        </pc:sldLayoutChg>
        <pc:sldLayoutChg chg="del replTag">
          <pc:chgData name="David Gibson" userId="84f16409-35aa-496c-9d5b-c573bc27627a" providerId="ADAL" clId="{D959C272-4827-4D20-8BDC-8412215824C3}" dt="2022-03-17T13:55:00.936" v="16" actId="2696"/>
          <pc:sldLayoutMkLst>
            <pc:docMk/>
            <pc:sldMasterMk cId="1381430787" sldId="2147483660"/>
            <pc:sldLayoutMk cId="3434232351" sldId="2147483665"/>
          </pc:sldLayoutMkLst>
        </pc:sldLayoutChg>
        <pc:sldLayoutChg chg="del replTag">
          <pc:chgData name="David Gibson" userId="84f16409-35aa-496c-9d5b-c573bc27627a" providerId="ADAL" clId="{D959C272-4827-4D20-8BDC-8412215824C3}" dt="2022-03-17T13:55:01.108" v="18" actId="2696"/>
          <pc:sldLayoutMkLst>
            <pc:docMk/>
            <pc:sldMasterMk cId="1381430787" sldId="2147483660"/>
            <pc:sldLayoutMk cId="1550364604" sldId="2147483666"/>
          </pc:sldLayoutMkLst>
        </pc:sldLayoutChg>
        <pc:sldLayoutChg chg="del replTag">
          <pc:chgData name="David Gibson" userId="84f16409-35aa-496c-9d5b-c573bc27627a" providerId="ADAL" clId="{D959C272-4827-4D20-8BDC-8412215824C3}" dt="2022-03-17T13:55:01.266" v="20" actId="2696"/>
          <pc:sldLayoutMkLst>
            <pc:docMk/>
            <pc:sldMasterMk cId="1381430787" sldId="2147483660"/>
            <pc:sldLayoutMk cId="1685086299" sldId="2147483667"/>
          </pc:sldLayoutMkLst>
        </pc:sldLayoutChg>
        <pc:sldLayoutChg chg="del replTag">
          <pc:chgData name="David Gibson" userId="84f16409-35aa-496c-9d5b-c573bc27627a" providerId="ADAL" clId="{D959C272-4827-4D20-8BDC-8412215824C3}" dt="2022-03-17T13:55:01.413" v="22" actId="2696"/>
          <pc:sldLayoutMkLst>
            <pc:docMk/>
            <pc:sldMasterMk cId="1381430787" sldId="2147483660"/>
            <pc:sldLayoutMk cId="1252235509" sldId="2147483668"/>
          </pc:sldLayoutMkLst>
        </pc:sldLayoutChg>
        <pc:sldLayoutChg chg="del replTag">
          <pc:chgData name="David Gibson" userId="84f16409-35aa-496c-9d5b-c573bc27627a" providerId="ADAL" clId="{D959C272-4827-4D20-8BDC-8412215824C3}" dt="2022-03-17T13:55:01.595" v="24" actId="2696"/>
          <pc:sldLayoutMkLst>
            <pc:docMk/>
            <pc:sldMasterMk cId="1381430787" sldId="2147483660"/>
            <pc:sldLayoutMk cId="2563094156" sldId="2147483669"/>
          </pc:sldLayoutMkLst>
        </pc:sldLayoutChg>
        <pc:sldLayoutChg chg="del replTag">
          <pc:chgData name="David Gibson" userId="84f16409-35aa-496c-9d5b-c573bc27627a" providerId="ADAL" clId="{D959C272-4827-4D20-8BDC-8412215824C3}" dt="2022-03-17T13:55:01.745" v="26" actId="2696"/>
          <pc:sldLayoutMkLst>
            <pc:docMk/>
            <pc:sldMasterMk cId="1381430787" sldId="2147483660"/>
            <pc:sldLayoutMk cId="1244375165" sldId="2147483670"/>
          </pc:sldLayoutMkLst>
        </pc:sldLayoutChg>
        <pc:sldLayoutChg chg="del replTag">
          <pc:chgData name="David Gibson" userId="84f16409-35aa-496c-9d5b-c573bc27627a" providerId="ADAL" clId="{D959C272-4827-4D20-8BDC-8412215824C3}" dt="2022-03-17T13:55:02.495" v="28" actId="2696"/>
          <pc:sldLayoutMkLst>
            <pc:docMk/>
            <pc:sldMasterMk cId="1381430787" sldId="2147483660"/>
            <pc:sldLayoutMk cId="3811179260" sldId="214748367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F8FD62-C615-4A59-A504-F7E9CA8B45A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952999" y="1175839"/>
            <a:ext cx="4683125" cy="739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 dirty="0"/>
              <a:t>Click here to add your Preparation Phase</a:t>
            </a:r>
            <a:endParaRPr lang="en-GB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88B7C9B4-E78E-4982-9135-51DDCD71E61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952998" y="2368640"/>
            <a:ext cx="4683125" cy="739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 dirty="0"/>
              <a:t>Click here to add your Presentation Phase</a:t>
            </a:r>
            <a:endParaRPr lang="en-GB" dirty="0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F7AE6518-261E-4A48-8503-0B0C386E2BA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952998" y="3620497"/>
            <a:ext cx="4683125" cy="1880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 dirty="0"/>
              <a:t>Click here to add your Practice Phase</a:t>
            </a:r>
            <a:endParaRPr lang="en-GB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AFEC8CFD-B7AA-4AF5-B39F-DEC1914ACCE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05103" y="6004741"/>
            <a:ext cx="4683125" cy="6311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 dirty="0"/>
              <a:t>Click here to add your Performance Phase</a:t>
            </a:r>
            <a:endParaRPr lang="en-GB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605417C7-9C81-47CE-A620-94D60F90DE5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15538" y="435610"/>
            <a:ext cx="1386840" cy="12407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 dirty="0"/>
              <a:t>Click here to add your notes</a:t>
            </a:r>
            <a:endParaRPr lang="en-GB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2657FAA4-DD64-43D8-A59E-422445AD204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545081" y="422547"/>
            <a:ext cx="1386840" cy="12407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 dirty="0"/>
              <a:t>Click here to add your notes</a:t>
            </a:r>
            <a:endParaRPr lang="en-GB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75C6D2B-1FCC-4686-B174-11DD35478CB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15538" y="5460274"/>
            <a:ext cx="1386840" cy="12407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 dirty="0"/>
              <a:t>Click here to add your notes</a:t>
            </a:r>
            <a:endParaRPr lang="en-GB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4F159A35-88B4-4599-A9C7-BA7F34438F2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560320" y="5460274"/>
            <a:ext cx="1386840" cy="12407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 dirty="0"/>
              <a:t>Click here to add your notes</a:t>
            </a:r>
            <a:endParaRPr lang="en-GB" dirty="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33AD6F71-799B-B10A-E733-93F3F2DB7EE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52998" y="407218"/>
            <a:ext cx="4683125" cy="3634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 dirty="0"/>
              <a:t>Click here to add your Objective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91792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1A7B5C9-A8A6-4685-AD04-76870B97822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17107" r="16778"/>
          <a:stretch/>
        </p:blipFill>
        <p:spPr>
          <a:xfrm>
            <a:off x="394284" y="1749416"/>
            <a:ext cx="3370882" cy="3388072"/>
          </a:xfrm>
          <a:prstGeom prst="rect">
            <a:avLst/>
          </a:prstGeom>
        </p:spPr>
      </p:pic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6C97527B-9464-4F0F-8D61-8DD2A675C2A8}"/>
              </a:ext>
            </a:extLst>
          </p:cNvPr>
          <p:cNvSpPr/>
          <p:nvPr userDrawn="1"/>
        </p:nvSpPr>
        <p:spPr>
          <a:xfrm>
            <a:off x="197142" y="411055"/>
            <a:ext cx="1426128" cy="1283514"/>
          </a:xfrm>
          <a:prstGeom prst="wedgeRectCallout">
            <a:avLst>
              <a:gd name="adj1" fmla="val 41301"/>
              <a:gd name="adj2" fmla="val 69580"/>
            </a:avLst>
          </a:prstGeom>
          <a:ln>
            <a:solidFill>
              <a:srgbClr val="43682B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GB" sz="1200" dirty="0"/>
          </a:p>
        </p:txBody>
      </p:sp>
      <p:sp>
        <p:nvSpPr>
          <p:cNvPr id="9" name="Speech Bubble: Rectangle 8">
            <a:extLst>
              <a:ext uri="{FF2B5EF4-FFF2-40B4-BE49-F238E27FC236}">
                <a16:creationId xmlns:a16="http://schemas.microsoft.com/office/drawing/2014/main" id="{35E7CF10-CEB4-49A8-93E4-B57807DD0776}"/>
              </a:ext>
            </a:extLst>
          </p:cNvPr>
          <p:cNvSpPr/>
          <p:nvPr userDrawn="1"/>
        </p:nvSpPr>
        <p:spPr>
          <a:xfrm>
            <a:off x="2532731" y="411055"/>
            <a:ext cx="1426128" cy="1283514"/>
          </a:xfrm>
          <a:prstGeom prst="wedgeRectCallout">
            <a:avLst>
              <a:gd name="adj1" fmla="val -41052"/>
              <a:gd name="adj2" fmla="val 71541"/>
            </a:avLst>
          </a:prstGeom>
          <a:ln>
            <a:solidFill>
              <a:srgbClr val="70AD47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GB" sz="1200"/>
          </a:p>
        </p:txBody>
      </p:sp>
      <p:sp>
        <p:nvSpPr>
          <p:cNvPr id="10" name="Speech Bubble: Rectangle 9">
            <a:extLst>
              <a:ext uri="{FF2B5EF4-FFF2-40B4-BE49-F238E27FC236}">
                <a16:creationId xmlns:a16="http://schemas.microsoft.com/office/drawing/2014/main" id="{EEB884FE-834F-4F75-BCF8-0150B0191572}"/>
              </a:ext>
            </a:extLst>
          </p:cNvPr>
          <p:cNvSpPr/>
          <p:nvPr userDrawn="1"/>
        </p:nvSpPr>
        <p:spPr>
          <a:xfrm>
            <a:off x="2532731" y="5455641"/>
            <a:ext cx="1426128" cy="1283514"/>
          </a:xfrm>
          <a:prstGeom prst="wedgeRectCallout">
            <a:avLst>
              <a:gd name="adj1" fmla="val 9536"/>
              <a:gd name="adj2" fmla="val -281728"/>
            </a:avLst>
          </a:prstGeom>
          <a:ln>
            <a:solidFill>
              <a:srgbClr val="5B9BD5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GB" sz="1200" dirty="0"/>
          </a:p>
        </p:txBody>
      </p:sp>
      <p:sp>
        <p:nvSpPr>
          <p:cNvPr id="11" name="Speech Bubble: Rectangle 10">
            <a:extLst>
              <a:ext uri="{FF2B5EF4-FFF2-40B4-BE49-F238E27FC236}">
                <a16:creationId xmlns:a16="http://schemas.microsoft.com/office/drawing/2014/main" id="{29621B85-4137-41E4-88D1-9FFF98E39CFE}"/>
              </a:ext>
            </a:extLst>
          </p:cNvPr>
          <p:cNvSpPr/>
          <p:nvPr userDrawn="1"/>
        </p:nvSpPr>
        <p:spPr>
          <a:xfrm>
            <a:off x="197140" y="5455641"/>
            <a:ext cx="1426129" cy="1283514"/>
          </a:xfrm>
          <a:prstGeom prst="wedgeRectCallout">
            <a:avLst>
              <a:gd name="adj1" fmla="val 46007"/>
              <a:gd name="adj2" fmla="val -8891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GB" sz="1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AD78BBC-25C0-4654-A4C7-8104C6E8F3A6}"/>
              </a:ext>
            </a:extLst>
          </p:cNvPr>
          <p:cNvSpPr/>
          <p:nvPr userDrawn="1"/>
        </p:nvSpPr>
        <p:spPr>
          <a:xfrm>
            <a:off x="4596127" y="82731"/>
            <a:ext cx="5252548" cy="67081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6C09BDF-DD01-44C5-A551-A30074BE0A6A}"/>
              </a:ext>
            </a:extLst>
          </p:cNvPr>
          <p:cNvSpPr/>
          <p:nvPr userDrawn="1"/>
        </p:nvSpPr>
        <p:spPr>
          <a:xfrm>
            <a:off x="4843601" y="920538"/>
            <a:ext cx="4878897" cy="1104617"/>
          </a:xfrm>
          <a:prstGeom prst="rect">
            <a:avLst/>
          </a:prstGeom>
          <a:noFill/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sz="1400" b="1" dirty="0">
                <a:solidFill>
                  <a:schemeClr val="tx1"/>
                </a:solidFill>
              </a:rPr>
              <a:t>Preparation</a:t>
            </a:r>
          </a:p>
          <a:p>
            <a:endParaRPr lang="en-GB" sz="12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E603081-3CFB-4693-BD29-2071E857AC08}"/>
              </a:ext>
            </a:extLst>
          </p:cNvPr>
          <p:cNvSpPr/>
          <p:nvPr userDrawn="1"/>
        </p:nvSpPr>
        <p:spPr>
          <a:xfrm>
            <a:off x="4843601" y="2170611"/>
            <a:ext cx="4878897" cy="1056791"/>
          </a:xfrm>
          <a:prstGeom prst="rect">
            <a:avLst/>
          </a:prstGeom>
          <a:noFill/>
          <a:ln>
            <a:solidFill>
              <a:srgbClr val="5B9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sz="1400" b="1" dirty="0">
                <a:solidFill>
                  <a:schemeClr val="tx1"/>
                </a:solidFill>
              </a:rPr>
              <a:t>Presentation</a:t>
            </a:r>
          </a:p>
          <a:p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6B3AFBA-72EB-42CB-ACB9-E0F7ED6A6CB5}"/>
              </a:ext>
            </a:extLst>
          </p:cNvPr>
          <p:cNvSpPr/>
          <p:nvPr userDrawn="1"/>
        </p:nvSpPr>
        <p:spPr>
          <a:xfrm>
            <a:off x="4843601" y="3372858"/>
            <a:ext cx="4878897" cy="2228143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sz="1400" b="1" dirty="0">
                <a:solidFill>
                  <a:schemeClr val="tx1"/>
                </a:solidFill>
              </a:rPr>
              <a:t>Practice</a:t>
            </a:r>
          </a:p>
          <a:p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FFEC72F-A7EB-486A-B2C4-A14092A957BD}"/>
              </a:ext>
            </a:extLst>
          </p:cNvPr>
          <p:cNvSpPr/>
          <p:nvPr userDrawn="1"/>
        </p:nvSpPr>
        <p:spPr>
          <a:xfrm>
            <a:off x="4843601" y="5746458"/>
            <a:ext cx="4878897" cy="935371"/>
          </a:xfrm>
          <a:prstGeom prst="rect">
            <a:avLst/>
          </a:prstGeom>
          <a:noFill/>
          <a:ln>
            <a:solidFill>
              <a:srgbClr val="4368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sz="1400" b="1" dirty="0">
                <a:solidFill>
                  <a:schemeClr val="tx1"/>
                </a:solidFill>
              </a:rPr>
              <a:t>Performance</a:t>
            </a:r>
          </a:p>
          <a:p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18" name="Arrow: Down 17">
            <a:extLst>
              <a:ext uri="{FF2B5EF4-FFF2-40B4-BE49-F238E27FC236}">
                <a16:creationId xmlns:a16="http://schemas.microsoft.com/office/drawing/2014/main" id="{A0F8DD86-DD1F-4C84-B1A3-57951855BB7A}"/>
              </a:ext>
            </a:extLst>
          </p:cNvPr>
          <p:cNvSpPr/>
          <p:nvPr userDrawn="1"/>
        </p:nvSpPr>
        <p:spPr>
          <a:xfrm>
            <a:off x="9171961" y="1642124"/>
            <a:ext cx="339754" cy="549478"/>
          </a:xfrm>
          <a:prstGeom prst="downArrow">
            <a:avLst/>
          </a:prstGeom>
          <a:gradFill flip="none" rotWithShape="1">
            <a:gsLst>
              <a:gs pos="73000">
                <a:schemeClr val="accent6">
                  <a:lumMod val="95000"/>
                  <a:lumOff val="5000"/>
                </a:schemeClr>
              </a:gs>
              <a:gs pos="50000">
                <a:srgbClr val="5B9BD5"/>
              </a:gs>
            </a:gsLst>
            <a:path path="circle">
              <a:fillToRect l="50000" t="130000" r="50000" b="-30000"/>
            </a:path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D664BC0B-59C5-441A-94CC-EF7AD13180C0}"/>
              </a:ext>
            </a:extLst>
          </p:cNvPr>
          <p:cNvSpPr/>
          <p:nvPr userDrawn="1"/>
        </p:nvSpPr>
        <p:spPr>
          <a:xfrm>
            <a:off x="9171961" y="5358115"/>
            <a:ext cx="339754" cy="549478"/>
          </a:xfrm>
          <a:prstGeom prst="downArrow">
            <a:avLst/>
          </a:prstGeom>
          <a:gradFill>
            <a:gsLst>
              <a:gs pos="67000">
                <a:srgbClr val="FFC000"/>
              </a:gs>
              <a:gs pos="52000">
                <a:schemeClr val="accent6">
                  <a:lumMod val="75000"/>
                </a:schemeClr>
              </a:gs>
            </a:gsLst>
            <a:path path="circle">
              <a:fillToRect l="50000" t="130000" r="50000" b="-30000"/>
            </a:path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row: Curved Right 19">
            <a:extLst>
              <a:ext uri="{FF2B5EF4-FFF2-40B4-BE49-F238E27FC236}">
                <a16:creationId xmlns:a16="http://schemas.microsoft.com/office/drawing/2014/main" id="{0683D8FC-6A34-47DB-AEFD-DD59252948C7}"/>
              </a:ext>
            </a:extLst>
          </p:cNvPr>
          <p:cNvSpPr/>
          <p:nvPr userDrawn="1"/>
        </p:nvSpPr>
        <p:spPr>
          <a:xfrm flipH="1">
            <a:off x="9249449" y="2722608"/>
            <a:ext cx="524531" cy="1056791"/>
          </a:xfrm>
          <a:prstGeom prst="curvedRightArrow">
            <a:avLst/>
          </a:prstGeom>
          <a:gradFill>
            <a:gsLst>
              <a:gs pos="44000">
                <a:srgbClr val="FFC000"/>
              </a:gs>
              <a:gs pos="81000">
                <a:srgbClr val="5B9BD5"/>
              </a:gs>
            </a:gsLst>
            <a:path path="circle">
              <a:fillToRect l="50000" t="130000" r="50000" b="-30000"/>
            </a:path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1" name="Arrow: Curved Right 20">
            <a:extLst>
              <a:ext uri="{FF2B5EF4-FFF2-40B4-BE49-F238E27FC236}">
                <a16:creationId xmlns:a16="http://schemas.microsoft.com/office/drawing/2014/main" id="{62CEB493-957F-466D-8BF0-D04F37BCF194}"/>
              </a:ext>
            </a:extLst>
          </p:cNvPr>
          <p:cNvSpPr/>
          <p:nvPr userDrawn="1"/>
        </p:nvSpPr>
        <p:spPr>
          <a:xfrm rot="10800000" flipH="1">
            <a:off x="8693362" y="2666837"/>
            <a:ext cx="524531" cy="1056791"/>
          </a:xfrm>
          <a:prstGeom prst="curvedRightArrow">
            <a:avLst/>
          </a:prstGeom>
          <a:gradFill>
            <a:gsLst>
              <a:gs pos="63000">
                <a:srgbClr val="FFC000"/>
              </a:gs>
              <a:gs pos="48000">
                <a:srgbClr val="5B9BD5"/>
              </a:gs>
            </a:gsLst>
            <a:path path="circle">
              <a:fillToRect l="50000" t="130000" r="50000" b="-30000"/>
            </a:path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BBFFCCE-B106-4573-B4A9-3BD3E2E317E0}"/>
              </a:ext>
            </a:extLst>
          </p:cNvPr>
          <p:cNvSpPr txBox="1"/>
          <p:nvPr userDrawn="1"/>
        </p:nvSpPr>
        <p:spPr>
          <a:xfrm>
            <a:off x="11560" y="-13124"/>
            <a:ext cx="4432047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0070C0"/>
                </a:solidFill>
              </a:rPr>
              <a:t>How To Design Learner Centred Content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4AD4A97-711F-401C-82A2-E88347C13E1E}"/>
              </a:ext>
            </a:extLst>
          </p:cNvPr>
          <p:cNvSpPr/>
          <p:nvPr userDrawn="1"/>
        </p:nvSpPr>
        <p:spPr>
          <a:xfrm>
            <a:off x="4843601" y="164006"/>
            <a:ext cx="4878897" cy="61107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sz="1400" b="1" dirty="0">
                <a:solidFill>
                  <a:schemeClr val="tx1"/>
                </a:solidFill>
              </a:rPr>
              <a:t>Objective</a:t>
            </a:r>
          </a:p>
          <a:p>
            <a:endParaRPr lang="en-GB" sz="1200" dirty="0"/>
          </a:p>
        </p:txBody>
      </p:sp>
    </p:spTree>
    <p:custDataLst>
      <p:tags r:id="rId3"/>
    </p:custDataLst>
    <p:extLst>
      <p:ext uri="{BB962C8B-B14F-4D97-AF65-F5344CB8AC3E}">
        <p14:creationId xmlns:p14="http://schemas.microsoft.com/office/powerpoint/2010/main" val="1381430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16906FF-3E0B-B546-71E0-99FC7DF46D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D7BA4B-3F57-1A97-9BAE-24D198B8B8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985804-6EEF-B5DC-FB0C-32491A4826B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A9AF1B-4BFD-D76D-E82D-D40A2AA479D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49DE6A9-42BF-7B88-7A7C-EC6CAEFE662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CBE96C7-BCCD-2B3B-3E09-C6BDBE2E59F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65CE15B-42A7-27D4-B180-AA2EA1A1040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7925BF7-71DB-C52F-B50B-2F91EAB4E5A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791677A-1DCC-08E0-4C15-5B1CABA251B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4760543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DESIGN_ID_OFFICE THEME" val="kqmm80jw"/>
  <p:tag name="ARTICULATE_PROJECT_OPEN" val="0"/>
  <p:tag name="ARTICULATE_SLIDE_COUNT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Gibson</dc:creator>
  <cp:lastModifiedBy>David Gibson</cp:lastModifiedBy>
  <cp:revision>2</cp:revision>
  <dcterms:created xsi:type="dcterms:W3CDTF">2021-08-25T15:31:47Z</dcterms:created>
  <dcterms:modified xsi:type="dcterms:W3CDTF">2022-05-13T07:34:47Z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F7EDE2A4-6A9A-40DA-B0A7-C1E492827998</vt:lpwstr>
  </property>
  <property fmtid="{D5CDD505-2E9C-101B-9397-08002B2CF9AE}" pid="3" name="ArticulatePath">
    <vt:lpwstr>Presentation1</vt:lpwstr>
  </property>
</Properties>
</file>