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9926638" cy="14295438"/>
  <p:custDataLst>
    <p:tags r:id="rId4"/>
  </p:custDataLst>
  <p:defaultTextStyle>
    <a:defPPr>
      <a:defRPr lang="en-US"/>
    </a:defPPr>
    <a:lvl1pPr marL="0" algn="l" defTabSz="127964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830" algn="l" defTabSz="127964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647" algn="l" defTabSz="127964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477" algn="l" defTabSz="127964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295" algn="l" defTabSz="127964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124" algn="l" defTabSz="127964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8942" algn="l" defTabSz="127964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8772" algn="l" defTabSz="127964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8589" algn="l" defTabSz="127964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000FF"/>
    <a:srgbClr val="C7BFD3"/>
    <a:srgbClr val="BAD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9" d="100"/>
          <a:sy n="49" d="100"/>
        </p:scale>
        <p:origin x="1152" y="1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1D4CFCFA-72C5-4481-BF1B-D37A7432E33B}"/>
    <pc:docChg chg="delSld">
      <pc:chgData name="David Gibson" userId="84f16409-35aa-496c-9d5b-c573bc27627a" providerId="ADAL" clId="{1D4CFCFA-72C5-4481-BF1B-D37A7432E33B}" dt="2024-11-29T17:52:08.361" v="0" actId="47"/>
      <pc:docMkLst>
        <pc:docMk/>
      </pc:docMkLst>
      <pc:sldChg chg="del">
        <pc:chgData name="David Gibson" userId="84f16409-35aa-496c-9d5b-c573bc27627a" providerId="ADAL" clId="{1D4CFCFA-72C5-4481-BF1B-D37A7432E33B}" dt="2024-11-29T17:52:08.361" v="0" actId="47"/>
        <pc:sldMkLst>
          <pc:docMk/>
          <pc:sldMk cId="433711141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D9951-25BD-4CED-8ADB-A42F9E3198E1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0650" y="1071563"/>
            <a:ext cx="7145338" cy="5360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789738"/>
            <a:ext cx="7942262" cy="64341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77888"/>
            <a:ext cx="430212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577888"/>
            <a:ext cx="430212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A2CDD-3766-4476-B319-D0AF8F64D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02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6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39830" algn="l" defTabSz="12796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279647" algn="l" defTabSz="12796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919477" algn="l" defTabSz="12796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559295" algn="l" defTabSz="12796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3199124" algn="l" defTabSz="12796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3838942" algn="l" defTabSz="12796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4478772" algn="l" defTabSz="12796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5118589" algn="l" defTabSz="12796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604"/>
            <a:ext cx="10881360" cy="20580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8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8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8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17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46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505"/>
            <a:ext cx="2880360" cy="81921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505"/>
            <a:ext cx="8427720" cy="81921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2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3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4" y="6169664"/>
            <a:ext cx="10881360" cy="1906905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4" y="4069406"/>
            <a:ext cx="10881360" cy="2100263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6398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64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191947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255929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31991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383894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447877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511858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2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0"/>
            <a:ext cx="5654040" cy="6336351"/>
          </a:xfrm>
        </p:spPr>
        <p:txBody>
          <a:bodyPr/>
          <a:lstStyle>
            <a:lvl1pPr>
              <a:defRPr sz="3700"/>
            </a:lvl1pPr>
            <a:lvl2pPr>
              <a:defRPr sz="37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0"/>
            <a:ext cx="5654040" cy="6336351"/>
          </a:xfrm>
        </p:spPr>
        <p:txBody>
          <a:bodyPr/>
          <a:lstStyle>
            <a:lvl1pPr>
              <a:defRPr sz="3700"/>
            </a:lvl1pPr>
            <a:lvl2pPr>
              <a:defRPr sz="37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04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7" y="2149161"/>
            <a:ext cx="5656266" cy="895671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39830" indent="0">
              <a:buNone/>
              <a:defRPr sz="2500" b="1"/>
            </a:lvl2pPr>
            <a:lvl3pPr marL="1279647" indent="0">
              <a:buNone/>
              <a:defRPr sz="2500" b="1"/>
            </a:lvl3pPr>
            <a:lvl4pPr marL="1919477" indent="0">
              <a:buNone/>
              <a:defRPr sz="2500" b="1"/>
            </a:lvl4pPr>
            <a:lvl5pPr marL="2559295" indent="0">
              <a:buNone/>
              <a:defRPr sz="2500" b="1"/>
            </a:lvl5pPr>
            <a:lvl6pPr marL="3199124" indent="0">
              <a:buNone/>
              <a:defRPr sz="2500" b="1"/>
            </a:lvl6pPr>
            <a:lvl7pPr marL="3838942" indent="0">
              <a:buNone/>
              <a:defRPr sz="2500" b="1"/>
            </a:lvl7pPr>
            <a:lvl8pPr marL="4478772" indent="0">
              <a:buNone/>
              <a:defRPr sz="2500" b="1"/>
            </a:lvl8pPr>
            <a:lvl9pPr marL="5118589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7" y="3044832"/>
            <a:ext cx="5656266" cy="5531799"/>
          </a:xfrm>
        </p:spPr>
        <p:txBody>
          <a:bodyPr/>
          <a:lstStyle>
            <a:lvl1pPr>
              <a:defRPr sz="37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28" y="2149161"/>
            <a:ext cx="5658492" cy="895671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39830" indent="0">
              <a:buNone/>
              <a:defRPr sz="2500" b="1"/>
            </a:lvl2pPr>
            <a:lvl3pPr marL="1279647" indent="0">
              <a:buNone/>
              <a:defRPr sz="2500" b="1"/>
            </a:lvl3pPr>
            <a:lvl4pPr marL="1919477" indent="0">
              <a:buNone/>
              <a:defRPr sz="2500" b="1"/>
            </a:lvl4pPr>
            <a:lvl5pPr marL="2559295" indent="0">
              <a:buNone/>
              <a:defRPr sz="2500" b="1"/>
            </a:lvl5pPr>
            <a:lvl6pPr marL="3199124" indent="0">
              <a:buNone/>
              <a:defRPr sz="2500" b="1"/>
            </a:lvl6pPr>
            <a:lvl7pPr marL="3838942" indent="0">
              <a:buNone/>
              <a:defRPr sz="2500" b="1"/>
            </a:lvl7pPr>
            <a:lvl8pPr marL="4478772" indent="0">
              <a:buNone/>
              <a:defRPr sz="2500" b="1"/>
            </a:lvl8pPr>
            <a:lvl9pPr marL="5118589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28" y="3044832"/>
            <a:ext cx="5658492" cy="5531799"/>
          </a:xfrm>
        </p:spPr>
        <p:txBody>
          <a:bodyPr/>
          <a:lstStyle>
            <a:lvl1pPr>
              <a:defRPr sz="3700"/>
            </a:lvl1pPr>
            <a:lvl2pPr>
              <a:defRPr sz="2500"/>
            </a:lvl2pPr>
            <a:lvl3pPr>
              <a:defRPr sz="25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71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46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7" y="382274"/>
            <a:ext cx="4211634" cy="162687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7" y="382279"/>
            <a:ext cx="7156450" cy="8194358"/>
          </a:xfrm>
        </p:spPr>
        <p:txBody>
          <a:bodyPr/>
          <a:lstStyle>
            <a:lvl1pPr>
              <a:defRPr sz="4900"/>
            </a:lvl1pPr>
            <a:lvl2pPr>
              <a:defRPr sz="3700"/>
            </a:lvl2pPr>
            <a:lvl3pPr>
              <a:defRPr sz="3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7" y="2009149"/>
            <a:ext cx="4211634" cy="6567488"/>
          </a:xfrm>
        </p:spPr>
        <p:txBody>
          <a:bodyPr/>
          <a:lstStyle>
            <a:lvl1pPr marL="0" indent="0">
              <a:buNone/>
              <a:defRPr sz="2500"/>
            </a:lvl1pPr>
            <a:lvl2pPr marL="639830" indent="0">
              <a:buNone/>
              <a:defRPr sz="1200"/>
            </a:lvl2pPr>
            <a:lvl3pPr marL="1279647" indent="0">
              <a:buNone/>
              <a:defRPr sz="1200"/>
            </a:lvl3pPr>
            <a:lvl4pPr marL="1919477" indent="0">
              <a:buNone/>
              <a:defRPr sz="1200"/>
            </a:lvl4pPr>
            <a:lvl5pPr marL="2559295" indent="0">
              <a:buNone/>
              <a:defRPr sz="1200"/>
            </a:lvl5pPr>
            <a:lvl6pPr marL="3199124" indent="0">
              <a:buNone/>
              <a:defRPr sz="1200"/>
            </a:lvl6pPr>
            <a:lvl7pPr marL="3838942" indent="0">
              <a:buNone/>
              <a:defRPr sz="1200"/>
            </a:lvl7pPr>
            <a:lvl8pPr marL="4478772" indent="0">
              <a:buNone/>
              <a:defRPr sz="1200"/>
            </a:lvl8pPr>
            <a:lvl9pPr marL="511858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29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6" y="6720845"/>
            <a:ext cx="7680960" cy="793433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6" y="857882"/>
            <a:ext cx="7680960" cy="5760720"/>
          </a:xfrm>
        </p:spPr>
        <p:txBody>
          <a:bodyPr/>
          <a:lstStyle>
            <a:lvl1pPr marL="0" indent="0">
              <a:buNone/>
              <a:defRPr sz="4900"/>
            </a:lvl1pPr>
            <a:lvl2pPr marL="639830" indent="0">
              <a:buNone/>
              <a:defRPr sz="3700"/>
            </a:lvl2pPr>
            <a:lvl3pPr marL="1279647" indent="0">
              <a:buNone/>
              <a:defRPr sz="3700"/>
            </a:lvl3pPr>
            <a:lvl4pPr marL="1919477" indent="0">
              <a:buNone/>
              <a:defRPr sz="2500"/>
            </a:lvl4pPr>
            <a:lvl5pPr marL="2559295" indent="0">
              <a:buNone/>
              <a:defRPr sz="2500"/>
            </a:lvl5pPr>
            <a:lvl6pPr marL="3199124" indent="0">
              <a:buNone/>
              <a:defRPr sz="2500"/>
            </a:lvl6pPr>
            <a:lvl7pPr marL="3838942" indent="0">
              <a:buNone/>
              <a:defRPr sz="2500"/>
            </a:lvl7pPr>
            <a:lvl8pPr marL="4478772" indent="0">
              <a:buNone/>
              <a:defRPr sz="2500"/>
            </a:lvl8pPr>
            <a:lvl9pPr marL="5118589" indent="0">
              <a:buNone/>
              <a:defRPr sz="2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6" y="7514278"/>
            <a:ext cx="7680960" cy="1126808"/>
          </a:xfrm>
        </p:spPr>
        <p:txBody>
          <a:bodyPr/>
          <a:lstStyle>
            <a:lvl1pPr marL="0" indent="0">
              <a:buNone/>
              <a:defRPr sz="2500"/>
            </a:lvl1pPr>
            <a:lvl2pPr marL="639830" indent="0">
              <a:buNone/>
              <a:defRPr sz="1200"/>
            </a:lvl2pPr>
            <a:lvl3pPr marL="1279647" indent="0">
              <a:buNone/>
              <a:defRPr sz="1200"/>
            </a:lvl3pPr>
            <a:lvl4pPr marL="1919477" indent="0">
              <a:buNone/>
              <a:defRPr sz="1200"/>
            </a:lvl4pPr>
            <a:lvl5pPr marL="2559295" indent="0">
              <a:buNone/>
              <a:defRPr sz="1200"/>
            </a:lvl5pPr>
            <a:lvl6pPr marL="3199124" indent="0">
              <a:buNone/>
              <a:defRPr sz="1200"/>
            </a:lvl6pPr>
            <a:lvl7pPr marL="3838942" indent="0">
              <a:buNone/>
              <a:defRPr sz="1200"/>
            </a:lvl7pPr>
            <a:lvl8pPr marL="4478772" indent="0">
              <a:buNone/>
              <a:defRPr sz="1200"/>
            </a:lvl8pPr>
            <a:lvl9pPr marL="511858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5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89"/>
            <a:ext cx="11521440" cy="1600200"/>
          </a:xfrm>
          <a:prstGeom prst="rect">
            <a:avLst/>
          </a:prstGeom>
        </p:spPr>
        <p:txBody>
          <a:bodyPr vert="horz" lIns="127964" tIns="63982" rIns="127964" bIns="6398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0"/>
            <a:ext cx="11521440" cy="6336351"/>
          </a:xfrm>
          <a:prstGeom prst="rect">
            <a:avLst/>
          </a:prstGeom>
        </p:spPr>
        <p:txBody>
          <a:bodyPr vert="horz" lIns="127964" tIns="63982" rIns="127964" bIns="639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902"/>
            <a:ext cx="2987040" cy="511172"/>
          </a:xfrm>
          <a:prstGeom prst="rect">
            <a:avLst/>
          </a:prstGeom>
        </p:spPr>
        <p:txBody>
          <a:bodyPr vert="horz" lIns="127964" tIns="63982" rIns="127964" bIns="6398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833CE-8AD5-4949-9CC3-837F621650BA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902"/>
            <a:ext cx="4053840" cy="511172"/>
          </a:xfrm>
          <a:prstGeom prst="rect">
            <a:avLst/>
          </a:prstGeom>
        </p:spPr>
        <p:txBody>
          <a:bodyPr vert="horz" lIns="127964" tIns="63982" rIns="127964" bIns="6398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902"/>
            <a:ext cx="2987040" cy="511172"/>
          </a:xfrm>
          <a:prstGeom prst="rect">
            <a:avLst/>
          </a:prstGeom>
        </p:spPr>
        <p:txBody>
          <a:bodyPr vert="horz" lIns="127964" tIns="63982" rIns="127964" bIns="6398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16623-C164-41B3-807F-B54028D81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63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647" rtl="0" eaLnBrk="1" latinLnBrk="0" hangingPunct="1">
        <a:spcBef>
          <a:spcPct val="0"/>
        </a:spcBef>
        <a:buNone/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869" indent="-479869" algn="l" defTabSz="1279647" rtl="0" eaLnBrk="1" latinLnBrk="0" hangingPunct="1">
        <a:spcBef>
          <a:spcPct val="20000"/>
        </a:spcBef>
        <a:buFont typeface="Arial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719" indent="-399889" algn="l" defTabSz="127964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556" indent="-319909" algn="l" defTabSz="1279647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386" indent="-319909" algn="l" defTabSz="1279647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203" indent="-319909" algn="l" defTabSz="1279647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033" indent="-319909" algn="l" defTabSz="127964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4158851" indent="-319909" algn="l" defTabSz="127964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798680" indent="-319909" algn="l" defTabSz="127964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438498" indent="-319909" algn="l" defTabSz="127964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964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30" algn="l" defTabSz="127964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647" algn="l" defTabSz="127964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477" algn="l" defTabSz="127964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295" algn="l" defTabSz="127964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124" algn="l" defTabSz="127964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8942" algn="l" defTabSz="127964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772" algn="l" defTabSz="127964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8589" algn="l" defTabSz="127964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33040" y="-23936"/>
            <a:ext cx="9935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>
                  <a:solidFill>
                    <a:srgbClr val="0000FF"/>
                  </a:solidFill>
                </a:ln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 Steps To Aid Memory Formation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36104" y="2928392"/>
            <a:ext cx="12529392" cy="1342601"/>
            <a:chOff x="136104" y="1829035"/>
            <a:chExt cx="12529392" cy="1342601"/>
          </a:xfrm>
        </p:grpSpPr>
        <p:sp>
          <p:nvSpPr>
            <p:cNvPr id="8" name="Right Arrow 7"/>
            <p:cNvSpPr/>
            <p:nvPr/>
          </p:nvSpPr>
          <p:spPr>
            <a:xfrm>
              <a:off x="2464365" y="2280319"/>
              <a:ext cx="1032112" cy="428057"/>
            </a:xfrm>
            <a:prstGeom prst="righ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9185112" y="2280319"/>
              <a:ext cx="1032112" cy="428057"/>
            </a:xfrm>
            <a:prstGeom prst="rightArrow">
              <a:avLst/>
            </a:prstGeom>
            <a:ln>
              <a:solidFill>
                <a:srgbClr val="BAD7E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6104" y="1829035"/>
              <a:ext cx="2448272" cy="1342601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RAS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496477" y="1829035"/>
              <a:ext cx="2448272" cy="134260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Amygdala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856850" y="1829035"/>
              <a:ext cx="2448272" cy="134260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Hippocampus</a:t>
              </a:r>
            </a:p>
            <a:p>
              <a:pPr algn="ctr"/>
              <a:r>
                <a:rPr lang="en-GB" sz="2000" i="1" dirty="0"/>
                <a:t>Short Term memory</a:t>
              </a:r>
              <a:endParaRPr lang="en-GB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17224" y="1829035"/>
              <a:ext cx="2448272" cy="134260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Pre-Frontal Cortex</a:t>
              </a:r>
              <a:endParaRPr lang="en-GB" sz="2000" i="1" dirty="0"/>
            </a:p>
            <a:p>
              <a:pPr algn="ctr"/>
              <a:r>
                <a:rPr lang="en-GB" sz="2000" i="1" dirty="0"/>
                <a:t>Long Term memory</a:t>
              </a:r>
            </a:p>
          </p:txBody>
        </p:sp>
      </p:grpSp>
      <p:cxnSp>
        <p:nvCxnSpPr>
          <p:cNvPr id="31" name="Straight Arrow Connector 30"/>
          <p:cNvCxnSpPr>
            <a:endCxn id="7" idx="0"/>
          </p:cNvCxnSpPr>
          <p:nvPr/>
        </p:nvCxnSpPr>
        <p:spPr>
          <a:xfrm>
            <a:off x="1359170" y="2413423"/>
            <a:ext cx="1070" cy="514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36304" y="2413423"/>
            <a:ext cx="0" cy="5149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84176" y="2413423"/>
            <a:ext cx="0" cy="520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4" name="Rectangle 1033"/>
          <p:cNvSpPr/>
          <p:nvPr/>
        </p:nvSpPr>
        <p:spPr>
          <a:xfrm>
            <a:off x="532148" y="5880720"/>
            <a:ext cx="1656184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Discarded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377959" y="5880720"/>
            <a:ext cx="1656184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Reactive Brain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2513563" y="1018880"/>
            <a:ext cx="1102481" cy="2466520"/>
            <a:chOff x="2584376" y="985334"/>
            <a:chExt cx="1102481" cy="2466520"/>
          </a:xfrm>
        </p:grpSpPr>
        <p:cxnSp>
          <p:nvCxnSpPr>
            <p:cNvPr id="1048" name="Straight Connector 1047"/>
            <p:cNvCxnSpPr/>
            <p:nvPr/>
          </p:nvCxnSpPr>
          <p:spPr>
            <a:xfrm flipV="1">
              <a:off x="2666476" y="1273175"/>
              <a:ext cx="429149" cy="217867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050" name="TextBox 1049"/>
            <p:cNvSpPr txBox="1"/>
            <p:nvPr/>
          </p:nvSpPr>
          <p:spPr>
            <a:xfrm>
              <a:off x="2584376" y="985334"/>
              <a:ext cx="11024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bg1">
                      <a:lumMod val="65000"/>
                    </a:schemeClr>
                  </a:solidFill>
                </a:rPr>
                <a:t>What Passes</a:t>
              </a:r>
            </a:p>
          </p:txBody>
        </p:sp>
        <p:cxnSp>
          <p:nvCxnSpPr>
            <p:cNvPr id="1053" name="Straight Connector 1052"/>
            <p:cNvCxnSpPr/>
            <p:nvPr/>
          </p:nvCxnSpPr>
          <p:spPr>
            <a:xfrm>
              <a:off x="3040426" y="1560240"/>
              <a:ext cx="26403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933700" y="2100198"/>
              <a:ext cx="370756" cy="1032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002280" y="1739958"/>
              <a:ext cx="302176" cy="80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872408" y="2469958"/>
              <a:ext cx="432048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2980421" y="1920480"/>
              <a:ext cx="324035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2896093" y="2290240"/>
              <a:ext cx="408363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5856956" y="1036243"/>
            <a:ext cx="2046073" cy="2466520"/>
            <a:chOff x="2584376" y="985334"/>
            <a:chExt cx="2046073" cy="2466520"/>
          </a:xfrm>
        </p:grpSpPr>
        <p:cxnSp>
          <p:nvCxnSpPr>
            <p:cNvPr id="88" name="Straight Connector 87"/>
            <p:cNvCxnSpPr/>
            <p:nvPr/>
          </p:nvCxnSpPr>
          <p:spPr>
            <a:xfrm flipV="1">
              <a:off x="2666476" y="1273175"/>
              <a:ext cx="429149" cy="2178679"/>
            </a:xfrm>
            <a:prstGeom prst="line">
              <a:avLst/>
            </a:prstGeom>
            <a:ln>
              <a:solidFill>
                <a:srgbClr val="C7BFD3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2584376" y="985334"/>
              <a:ext cx="2046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bg1">
                      <a:lumMod val="65000"/>
                    </a:schemeClr>
                  </a:solidFill>
                </a:rPr>
                <a:t>How To Pass To Reflective</a:t>
              </a:r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3040426" y="1560240"/>
              <a:ext cx="264030" cy="0"/>
            </a:xfrm>
            <a:prstGeom prst="line">
              <a:avLst/>
            </a:prstGeom>
            <a:ln>
              <a:solidFill>
                <a:srgbClr val="C7BFD3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2933700" y="2100198"/>
              <a:ext cx="370756" cy="10324"/>
            </a:xfrm>
            <a:prstGeom prst="line">
              <a:avLst/>
            </a:prstGeom>
            <a:ln>
              <a:solidFill>
                <a:srgbClr val="C7BFD3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3002280" y="1739958"/>
              <a:ext cx="302176" cy="804"/>
            </a:xfrm>
            <a:prstGeom prst="line">
              <a:avLst/>
            </a:prstGeom>
            <a:ln>
              <a:solidFill>
                <a:srgbClr val="C7BFD3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2872408" y="2469958"/>
              <a:ext cx="432048" cy="0"/>
            </a:xfrm>
            <a:prstGeom prst="line">
              <a:avLst/>
            </a:prstGeom>
            <a:ln>
              <a:solidFill>
                <a:srgbClr val="C7BFD3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2980421" y="1920480"/>
              <a:ext cx="324035" cy="0"/>
            </a:xfrm>
            <a:prstGeom prst="line">
              <a:avLst/>
            </a:prstGeom>
            <a:ln>
              <a:solidFill>
                <a:srgbClr val="C7BFD3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2896093" y="2290240"/>
              <a:ext cx="408363" cy="0"/>
            </a:xfrm>
            <a:prstGeom prst="line">
              <a:avLst/>
            </a:prstGeom>
            <a:ln>
              <a:solidFill>
                <a:srgbClr val="C7BFD3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9224996" y="1005763"/>
            <a:ext cx="2497800" cy="2466520"/>
            <a:chOff x="2584376" y="985334"/>
            <a:chExt cx="2497800" cy="2466520"/>
          </a:xfrm>
        </p:grpSpPr>
        <p:cxnSp>
          <p:nvCxnSpPr>
            <p:cNvPr id="97" name="Straight Connector 96"/>
            <p:cNvCxnSpPr/>
            <p:nvPr/>
          </p:nvCxnSpPr>
          <p:spPr>
            <a:xfrm flipV="1">
              <a:off x="2666476" y="1273175"/>
              <a:ext cx="429149" cy="2178679"/>
            </a:xfrm>
            <a:prstGeom prst="line">
              <a:avLst/>
            </a:prstGeom>
            <a:ln>
              <a:solidFill>
                <a:srgbClr val="BAD7E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2584376" y="985334"/>
              <a:ext cx="24978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bg1">
                      <a:lumMod val="65000"/>
                    </a:schemeClr>
                  </a:solidFill>
                </a:rPr>
                <a:t>How To Help Make Connections</a:t>
              </a:r>
            </a:p>
          </p:txBody>
        </p:sp>
        <p:cxnSp>
          <p:nvCxnSpPr>
            <p:cNvPr id="99" name="Straight Connector 98"/>
            <p:cNvCxnSpPr/>
            <p:nvPr/>
          </p:nvCxnSpPr>
          <p:spPr>
            <a:xfrm>
              <a:off x="3040426" y="1560240"/>
              <a:ext cx="264030" cy="0"/>
            </a:xfrm>
            <a:prstGeom prst="line">
              <a:avLst/>
            </a:prstGeom>
            <a:ln>
              <a:solidFill>
                <a:srgbClr val="BAD7E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2933700" y="2100198"/>
              <a:ext cx="370756" cy="10324"/>
            </a:xfrm>
            <a:prstGeom prst="line">
              <a:avLst/>
            </a:prstGeom>
            <a:ln>
              <a:solidFill>
                <a:srgbClr val="BAD7E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3002280" y="1739958"/>
              <a:ext cx="302176" cy="804"/>
            </a:xfrm>
            <a:prstGeom prst="line">
              <a:avLst/>
            </a:prstGeom>
            <a:ln>
              <a:solidFill>
                <a:srgbClr val="BAD7E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872408" y="2469958"/>
              <a:ext cx="432048" cy="0"/>
            </a:xfrm>
            <a:prstGeom prst="line">
              <a:avLst/>
            </a:prstGeom>
            <a:ln>
              <a:solidFill>
                <a:srgbClr val="BAD7E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980421" y="1920480"/>
              <a:ext cx="324035" cy="0"/>
            </a:xfrm>
            <a:prstGeom prst="line">
              <a:avLst/>
            </a:prstGeom>
            <a:ln>
              <a:solidFill>
                <a:srgbClr val="BAD7E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896093" y="2290240"/>
              <a:ext cx="408363" cy="0"/>
            </a:xfrm>
            <a:prstGeom prst="line">
              <a:avLst/>
            </a:prstGeom>
            <a:ln>
              <a:solidFill>
                <a:srgbClr val="BAD7E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6400810" y="6960840"/>
            <a:ext cx="6386582" cy="26403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GB" dirty="0"/>
              <a:t>Additional Notes</a:t>
            </a:r>
          </a:p>
        </p:txBody>
      </p:sp>
      <p:cxnSp>
        <p:nvCxnSpPr>
          <p:cNvPr id="11" name="Straight Arrow Connector 10"/>
          <p:cNvCxnSpPr>
            <a:stCxn id="7" idx="2"/>
            <a:endCxn id="1034" idx="0"/>
          </p:cNvCxnSpPr>
          <p:nvPr/>
        </p:nvCxnSpPr>
        <p:spPr>
          <a:xfrm>
            <a:off x="1360240" y="4270993"/>
            <a:ext cx="0" cy="1609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5536704" y="5880720"/>
            <a:ext cx="1656184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Reflective</a:t>
            </a:r>
          </a:p>
        </p:txBody>
      </p:sp>
      <p:cxnSp>
        <p:nvCxnSpPr>
          <p:cNvPr id="18" name="Straight Arrow Connector 17"/>
          <p:cNvCxnSpPr>
            <a:stCxn id="12" idx="2"/>
            <a:endCxn id="46" idx="0"/>
          </p:cNvCxnSpPr>
          <p:nvPr/>
        </p:nvCxnSpPr>
        <p:spPr>
          <a:xfrm flipH="1">
            <a:off x="4206051" y="4270993"/>
            <a:ext cx="514562" cy="1609727"/>
          </a:xfrm>
          <a:prstGeom prst="straightConnector1">
            <a:avLst/>
          </a:prstGeom>
          <a:ln>
            <a:solidFill>
              <a:srgbClr val="C7BFD3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2"/>
            <a:endCxn id="59" idx="0"/>
          </p:cNvCxnSpPr>
          <p:nvPr/>
        </p:nvCxnSpPr>
        <p:spPr>
          <a:xfrm>
            <a:off x="4720613" y="4270993"/>
            <a:ext cx="1644183" cy="1609727"/>
          </a:xfrm>
          <a:prstGeom prst="straightConnector1">
            <a:avLst/>
          </a:prstGeom>
          <a:ln>
            <a:solidFill>
              <a:srgbClr val="C7BFD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9" idx="0"/>
            <a:endCxn id="13" idx="1"/>
          </p:cNvCxnSpPr>
          <p:nvPr/>
        </p:nvCxnSpPr>
        <p:spPr>
          <a:xfrm flipV="1">
            <a:off x="6364796" y="3599693"/>
            <a:ext cx="492054" cy="2281027"/>
          </a:xfrm>
          <a:prstGeom prst="straightConnector1">
            <a:avLst/>
          </a:prstGeom>
          <a:ln>
            <a:solidFill>
              <a:srgbClr val="C7BFD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206051" y="5448672"/>
            <a:ext cx="139730" cy="0"/>
          </a:xfrm>
          <a:prstGeom prst="line">
            <a:avLst/>
          </a:prstGeom>
          <a:ln>
            <a:solidFill>
              <a:srgbClr val="C7BF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07669" y="5196644"/>
            <a:ext cx="213990" cy="0"/>
          </a:xfrm>
          <a:prstGeom prst="line">
            <a:avLst/>
          </a:prstGeom>
          <a:ln>
            <a:solidFill>
              <a:srgbClr val="C7BF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200525" y="5016624"/>
            <a:ext cx="277812" cy="670"/>
          </a:xfrm>
          <a:prstGeom prst="line">
            <a:avLst/>
          </a:prstGeom>
          <a:ln>
            <a:solidFill>
              <a:srgbClr val="C7BF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06051" y="4740206"/>
            <a:ext cx="358805" cy="0"/>
          </a:xfrm>
          <a:prstGeom prst="line">
            <a:avLst/>
          </a:prstGeom>
          <a:ln>
            <a:solidFill>
              <a:srgbClr val="C7BF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eft Brace 33"/>
          <p:cNvSpPr/>
          <p:nvPr/>
        </p:nvSpPr>
        <p:spPr>
          <a:xfrm rot="16200000" flipV="1">
            <a:off x="1217015" y="1181407"/>
            <a:ext cx="286450" cy="1476164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622158" y="1468487"/>
            <a:ext cx="1476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Inputs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86154" y="2219225"/>
            <a:ext cx="396044" cy="205111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1162218" y="2219225"/>
            <a:ext cx="396044" cy="205111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1738282" y="2219225"/>
            <a:ext cx="396044" cy="205111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AA3C62F-31A6-39D4-553B-47D2B98D39E2}"/>
              </a:ext>
            </a:extLst>
          </p:cNvPr>
          <p:cNvCxnSpPr>
            <a:cxnSpLocks/>
          </p:cNvCxnSpPr>
          <p:nvPr/>
        </p:nvCxnSpPr>
        <p:spPr>
          <a:xfrm>
            <a:off x="1359170" y="4656584"/>
            <a:ext cx="26403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B42D489-B399-F052-8AAE-E613CAA625A1}"/>
              </a:ext>
            </a:extLst>
          </p:cNvPr>
          <p:cNvCxnSpPr>
            <a:cxnSpLocks/>
          </p:cNvCxnSpPr>
          <p:nvPr/>
        </p:nvCxnSpPr>
        <p:spPr>
          <a:xfrm>
            <a:off x="1359170" y="4896611"/>
            <a:ext cx="26403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DC84D8-F459-C5C9-A602-DD17B1CE6A0C}"/>
              </a:ext>
            </a:extLst>
          </p:cNvPr>
          <p:cNvCxnSpPr>
            <a:cxnSpLocks/>
          </p:cNvCxnSpPr>
          <p:nvPr/>
        </p:nvCxnSpPr>
        <p:spPr>
          <a:xfrm>
            <a:off x="1359170" y="5136638"/>
            <a:ext cx="26403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848731-0E44-2AFA-B4D4-1F2000A00111}"/>
              </a:ext>
            </a:extLst>
          </p:cNvPr>
          <p:cNvCxnSpPr>
            <a:cxnSpLocks/>
          </p:cNvCxnSpPr>
          <p:nvPr/>
        </p:nvCxnSpPr>
        <p:spPr>
          <a:xfrm>
            <a:off x="1359170" y="5376664"/>
            <a:ext cx="26403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626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36</Words>
  <Application>Microsoft Office PowerPoint</Application>
  <PresentationFormat>A3 Paper (297x420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51</cp:revision>
  <cp:lastPrinted>2012-02-01T14:57:03Z</cp:lastPrinted>
  <dcterms:created xsi:type="dcterms:W3CDTF">2012-02-01T13:52:03Z</dcterms:created>
  <dcterms:modified xsi:type="dcterms:W3CDTF">2024-11-29T17:52:13Z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460F587B-CD97-43E5-887B-791302313031</vt:lpwstr>
  </property>
  <property fmtid="{D5CDD505-2E9C-101B-9397-08002B2CF9AE}" pid="3" name="ArticulatePath">
    <vt:lpwstr>https://d.docs.live.net/11563667ca686ec3/_Workshop/Handouts/Handouts Looking/Placemat - Blended Solution - ABB</vt:lpwstr>
  </property>
</Properties>
</file>