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20" r:id="rId3"/>
    <p:sldId id="389" r:id="rId4"/>
    <p:sldId id="396" r:id="rId5"/>
    <p:sldId id="1043" r:id="rId6"/>
    <p:sldId id="334" r:id="rId7"/>
    <p:sldId id="1040" r:id="rId8"/>
    <p:sldId id="834" r:id="rId9"/>
    <p:sldId id="910" r:id="rId10"/>
    <p:sldId id="1039" r:id="rId11"/>
    <p:sldId id="836" r:id="rId12"/>
    <p:sldId id="835" r:id="rId13"/>
    <p:sldId id="563" r:id="rId14"/>
    <p:sldId id="817" r:id="rId15"/>
    <p:sldId id="794" r:id="rId16"/>
    <p:sldId id="260" r:id="rId17"/>
    <p:sldId id="833" r:id="rId18"/>
    <p:sldId id="646" r:id="rId19"/>
    <p:sldId id="864" r:id="rId20"/>
    <p:sldId id="332" r:id="rId21"/>
    <p:sldId id="789" r:id="rId22"/>
    <p:sldId id="337" r:id="rId23"/>
    <p:sldId id="385" r:id="rId24"/>
    <p:sldId id="103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F9F8F7"/>
    <a:srgbClr val="0A5FBC"/>
    <a:srgbClr val="2766A2"/>
    <a:srgbClr val="FF6A34"/>
    <a:srgbClr val="B8BBCE"/>
    <a:srgbClr val="9D9FAC"/>
    <a:srgbClr val="8E8FA1"/>
    <a:srgbClr val="9594A6"/>
    <a:srgbClr val="BFC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8D89D4-D4A7-49B4-82B6-1F81DE44AC6B}" v="1" dt="2024-12-06T14:22:13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31" autoAdjust="0"/>
  </p:normalViewPr>
  <p:slideViewPr>
    <p:cSldViewPr snapToGrid="0">
      <p:cViewPr varScale="1">
        <p:scale>
          <a:sx n="61" d="100"/>
          <a:sy n="61" d="100"/>
        </p:scale>
        <p:origin x="79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Gibson" userId="84f16409-35aa-496c-9d5b-c573bc27627a" providerId="ADAL" clId="{A58D89D4-D4A7-49B4-82B6-1F81DE44AC6B}"/>
    <pc:docChg chg="addSld delSld modSld">
      <pc:chgData name="David Gibson" userId="84f16409-35aa-496c-9d5b-c573bc27627a" providerId="ADAL" clId="{A58D89D4-D4A7-49B4-82B6-1F81DE44AC6B}" dt="2024-12-06T14:22:40.863" v="8" actId="47"/>
      <pc:docMkLst>
        <pc:docMk/>
      </pc:docMkLst>
      <pc:sldChg chg="del">
        <pc:chgData name="David Gibson" userId="84f16409-35aa-496c-9d5b-c573bc27627a" providerId="ADAL" clId="{A58D89D4-D4A7-49B4-82B6-1F81DE44AC6B}" dt="2024-12-06T14:22:15.026" v="3" actId="47"/>
        <pc:sldMkLst>
          <pc:docMk/>
          <pc:sldMk cId="3702793614" sldId="323"/>
        </pc:sldMkLst>
      </pc:sldChg>
      <pc:sldChg chg="del">
        <pc:chgData name="David Gibson" userId="84f16409-35aa-496c-9d5b-c573bc27627a" providerId="ADAL" clId="{A58D89D4-D4A7-49B4-82B6-1F81DE44AC6B}" dt="2024-12-06T14:22:29.736" v="5" actId="47"/>
        <pc:sldMkLst>
          <pc:docMk/>
          <pc:sldMk cId="1713464523" sldId="336"/>
        </pc:sldMkLst>
      </pc:sldChg>
      <pc:sldChg chg="del">
        <pc:chgData name="David Gibson" userId="84f16409-35aa-496c-9d5b-c573bc27627a" providerId="ADAL" clId="{A58D89D4-D4A7-49B4-82B6-1F81DE44AC6B}" dt="2024-12-06T14:22:29.736" v="5" actId="47"/>
        <pc:sldMkLst>
          <pc:docMk/>
          <pc:sldMk cId="2401304886" sldId="384"/>
        </pc:sldMkLst>
      </pc:sldChg>
      <pc:sldChg chg="del">
        <pc:chgData name="David Gibson" userId="84f16409-35aa-496c-9d5b-c573bc27627a" providerId="ADAL" clId="{A58D89D4-D4A7-49B4-82B6-1F81DE44AC6B}" dt="2024-12-06T14:21:04.073" v="1" actId="47"/>
        <pc:sldMkLst>
          <pc:docMk/>
          <pc:sldMk cId="2307930664" sldId="391"/>
        </pc:sldMkLst>
      </pc:sldChg>
      <pc:sldChg chg="del">
        <pc:chgData name="David Gibson" userId="84f16409-35aa-496c-9d5b-c573bc27627a" providerId="ADAL" clId="{A58D89D4-D4A7-49B4-82B6-1F81DE44AC6B}" dt="2024-12-06T14:21:04.073" v="1" actId="47"/>
        <pc:sldMkLst>
          <pc:docMk/>
          <pc:sldMk cId="1305674314" sldId="392"/>
        </pc:sldMkLst>
      </pc:sldChg>
      <pc:sldChg chg="del">
        <pc:chgData name="David Gibson" userId="84f16409-35aa-496c-9d5b-c573bc27627a" providerId="ADAL" clId="{A58D89D4-D4A7-49B4-82B6-1F81DE44AC6B}" dt="2024-12-06T14:21:04.073" v="1" actId="47"/>
        <pc:sldMkLst>
          <pc:docMk/>
          <pc:sldMk cId="3100513132" sldId="393"/>
        </pc:sldMkLst>
      </pc:sldChg>
      <pc:sldChg chg="del">
        <pc:chgData name="David Gibson" userId="84f16409-35aa-496c-9d5b-c573bc27627a" providerId="ADAL" clId="{A58D89D4-D4A7-49B4-82B6-1F81DE44AC6B}" dt="2024-12-06T14:21:04.073" v="1" actId="47"/>
        <pc:sldMkLst>
          <pc:docMk/>
          <pc:sldMk cId="2630726752" sldId="394"/>
        </pc:sldMkLst>
      </pc:sldChg>
      <pc:sldChg chg="del">
        <pc:chgData name="David Gibson" userId="84f16409-35aa-496c-9d5b-c573bc27627a" providerId="ADAL" clId="{A58D89D4-D4A7-49B4-82B6-1F81DE44AC6B}" dt="2024-12-06T14:21:04.073" v="1" actId="47"/>
        <pc:sldMkLst>
          <pc:docMk/>
          <pc:sldMk cId="708032340" sldId="395"/>
        </pc:sldMkLst>
      </pc:sldChg>
      <pc:sldChg chg="del">
        <pc:chgData name="David Gibson" userId="84f16409-35aa-496c-9d5b-c573bc27627a" providerId="ADAL" clId="{A58D89D4-D4A7-49B4-82B6-1F81DE44AC6B}" dt="2024-12-06T14:22:18.758" v="4" actId="47"/>
        <pc:sldMkLst>
          <pc:docMk/>
          <pc:sldMk cId="2896991512" sldId="865"/>
        </pc:sldMkLst>
      </pc:sldChg>
      <pc:sldChg chg="del">
        <pc:chgData name="David Gibson" userId="84f16409-35aa-496c-9d5b-c573bc27627a" providerId="ADAL" clId="{A58D89D4-D4A7-49B4-82B6-1F81DE44AC6B}" dt="2024-12-06T14:20:54.894" v="0" actId="47"/>
        <pc:sldMkLst>
          <pc:docMk/>
          <pc:sldMk cId="576800862" sldId="866"/>
        </pc:sldMkLst>
      </pc:sldChg>
      <pc:sldChg chg="del">
        <pc:chgData name="David Gibson" userId="84f16409-35aa-496c-9d5b-c573bc27627a" providerId="ADAL" clId="{A58D89D4-D4A7-49B4-82B6-1F81DE44AC6B}" dt="2024-12-06T14:22:33.168" v="6" actId="47"/>
        <pc:sldMkLst>
          <pc:docMk/>
          <pc:sldMk cId="3672394853" sldId="867"/>
        </pc:sldMkLst>
      </pc:sldChg>
      <pc:sldChg chg="del">
        <pc:chgData name="David Gibson" userId="84f16409-35aa-496c-9d5b-c573bc27627a" providerId="ADAL" clId="{A58D89D4-D4A7-49B4-82B6-1F81DE44AC6B}" dt="2024-12-06T14:22:18.758" v="4" actId="47"/>
        <pc:sldMkLst>
          <pc:docMk/>
          <pc:sldMk cId="1582276395" sldId="868"/>
        </pc:sldMkLst>
      </pc:sldChg>
      <pc:sldChg chg="del">
        <pc:chgData name="David Gibson" userId="84f16409-35aa-496c-9d5b-c573bc27627a" providerId="ADAL" clId="{A58D89D4-D4A7-49B4-82B6-1F81DE44AC6B}" dt="2024-12-06T14:22:33.168" v="6" actId="47"/>
        <pc:sldMkLst>
          <pc:docMk/>
          <pc:sldMk cId="917261640" sldId="869"/>
        </pc:sldMkLst>
      </pc:sldChg>
      <pc:sldChg chg="del">
        <pc:chgData name="David Gibson" userId="84f16409-35aa-496c-9d5b-c573bc27627a" providerId="ADAL" clId="{A58D89D4-D4A7-49B4-82B6-1F81DE44AC6B}" dt="2024-12-06T14:22:40.863" v="8" actId="47"/>
        <pc:sldMkLst>
          <pc:docMk/>
          <pc:sldMk cId="2899935161" sldId="888"/>
        </pc:sldMkLst>
      </pc:sldChg>
      <pc:sldChg chg="del">
        <pc:chgData name="David Gibson" userId="84f16409-35aa-496c-9d5b-c573bc27627a" providerId="ADAL" clId="{A58D89D4-D4A7-49B4-82B6-1F81DE44AC6B}" dt="2024-12-06T14:20:54.894" v="0" actId="47"/>
        <pc:sldMkLst>
          <pc:docMk/>
          <pc:sldMk cId="1230268987" sldId="913"/>
        </pc:sldMkLst>
      </pc:sldChg>
      <pc:sldChg chg="del">
        <pc:chgData name="David Gibson" userId="84f16409-35aa-496c-9d5b-c573bc27627a" providerId="ADAL" clId="{A58D89D4-D4A7-49B4-82B6-1F81DE44AC6B}" dt="2024-12-06T14:20:54.894" v="0" actId="47"/>
        <pc:sldMkLst>
          <pc:docMk/>
          <pc:sldMk cId="2758757350" sldId="1041"/>
        </pc:sldMkLst>
      </pc:sldChg>
      <pc:sldChg chg="del">
        <pc:chgData name="David Gibson" userId="84f16409-35aa-496c-9d5b-c573bc27627a" providerId="ADAL" clId="{A58D89D4-D4A7-49B4-82B6-1F81DE44AC6B}" dt="2024-12-06T14:22:38.804" v="7" actId="47"/>
        <pc:sldMkLst>
          <pc:docMk/>
          <pc:sldMk cId="467954884" sldId="1042"/>
        </pc:sldMkLst>
      </pc:sldChg>
      <pc:sldChg chg="add">
        <pc:chgData name="David Gibson" userId="84f16409-35aa-496c-9d5b-c573bc27627a" providerId="ADAL" clId="{A58D89D4-D4A7-49B4-82B6-1F81DE44AC6B}" dt="2024-12-06T14:22:13.064" v="2"/>
        <pc:sldMkLst>
          <pc:docMk/>
          <pc:sldMk cId="3369934959" sldId="10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34D02-EFFE-464F-86DE-15918166A79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B0C50-6F0D-4F5A-B32F-B6A01FDBFE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75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18043a5f67bb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eoask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63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Whiteboard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87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3"/>
              </a:rPr>
              <a:t>https://www.jigsawplanet.com/?rc=play&amp;pid=18043a5f67bb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798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D0A6-65C3-4F17-821E-5B1D845FE5A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19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https://www.menti.com/alnh7kbzx8bw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8A163-D6EF-4EA0-8160-392705A5EC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1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3"/>
              </a:rPr>
              <a:t>www.videoask.com</a:t>
            </a:r>
            <a:r>
              <a:rPr lang="en-GB" sz="1200" dirty="0"/>
              <a:t> HP - https://www.videoask.com/fvfn8nqt9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https://app.7taps.com/courses/86643/chapters/254218/stories/1503194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DD06F-E596-487F-B582-4DB828AA30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70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Whiteboard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5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773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681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1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60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5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1B82-09FB-42BB-922E-E1A3DEFEF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C859F-CC31-4A96-9749-421700B01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FE908-10E2-41F0-B1F7-C88BE87F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F18A5-B3E5-4FBB-B8D5-E8F974F0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29F99-B241-41B6-90AD-C402E734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9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E926-6582-4365-8B9B-68B5D4CE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2C352-9A3C-4BD6-A92B-C59A00434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48CF9-A465-4B0C-A2EA-F4E5A5DF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D397-62D6-4642-B7B1-27A615F6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721F-BE58-4B42-A511-C7612297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59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9EFB00-3A4B-4231-B190-C672E13BC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03429-A060-42A9-BD2C-BDD539992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9E5FF-0923-4122-9B77-7EE1EF41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0CC74-EA40-493D-9A9E-911B8732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942FC-AF26-417C-9ACB-CBDAC727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26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904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2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19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1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6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8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685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56DF-15B8-4BB4-A069-12B9B357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9FB20-6769-4F6F-BCB2-5403C43DC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214A1-79FF-4B5C-BE62-7F2EE51A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C1075-7F41-470A-BFC2-8EA985B0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101E3-FAB2-4E5B-8B01-95768BA0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41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126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33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62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BB8A1-C82E-4229-A595-4A98747A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4054E-A9DA-4B5B-B1F9-EA7304EE5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F930-0B65-4610-B49D-8000515C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0C4F4-8910-4D7B-B698-5CF2DF45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E35FD-1ED9-4E62-BD2E-5D772E1C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DE17-3C3C-4981-AF1C-2C8BD037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807F-EDD8-4806-8AD3-24F5A36C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BE98B-5132-4F75-92DF-9E5BCE9BD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3E15D-4649-4C7A-9E50-60B74D6C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F24C3-BFE7-4BE4-9CB7-D447BAF3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B14AD-7CCD-4B58-A2B1-6CA1C164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E8D5-2F2B-4E96-A804-8FA567C2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DB151-98DF-4CCB-BBD8-1BB99005B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4E306-E783-4E32-AE1F-8B97500DB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943AA-68AB-4CEC-AC40-38F136B79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EE54B-9ED7-4A4C-8E4C-2F5BEAB5B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928F9B-F200-49DD-B46D-36BFBA29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F6C3B-B631-4617-8EFC-18CC5A53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ECA9F-B6B7-45B7-B343-45494C3E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2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4BDD-D060-4CD2-9231-EDFCD26D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4884E-6C47-4CC3-80C3-317C935A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F30F4-5BB5-4B19-BF0C-05AF5B83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4126B-BAD6-4C1B-957C-8DCFAE43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5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5097A-EAAD-4A96-9D74-4A69C0EC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B3077-5D05-4CD6-9A20-0C189AD8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1EF8-81A8-4652-A7CA-E8639B99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8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6605-3767-4A96-B517-81D285E6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6A2B-091A-44CC-BF5D-E4FDCF18A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39DA9-F94F-4824-AD54-12CCD48DB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2BA41-BE44-4189-ACF5-959C4D49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994E5-248A-4E28-9C80-EDFA8FC7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0649D-C318-49EA-8BD3-E1771AB1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9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BDC8-56D9-4D31-8EA2-0D0A756A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D2AE4-0FE8-4153-A93F-D9141299B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C564D-3821-4C80-8CE9-F2C0FF94D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7614A-7199-432C-8D84-F5D8BA74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A35F7-17CE-49D5-BB96-733E20C8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8E347-CA6B-4D7F-B193-B5151BDF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6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28842-70C3-4EFE-A614-BF2CC904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8D296-D9DC-4502-B844-72C7B9BB8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80CA4-86B7-4BF2-9022-AFDEBE3AB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7F1FB-1747-4E8E-BB8C-288D3CA5D4AF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398B-6445-4216-9C3F-EC05B421A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D5960-2CBC-4CC3-A432-36E697F44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8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7B32C-50E5-42FB-A21A-BD92E2D1CAE6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63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13.png"/><Relationship Id="rId4" Type="http://schemas.openxmlformats.org/officeDocument/2006/relationships/hyperlink" Target="https://www.jigsawplanet.com/?rc=play&amp;pid=18043a5f67bb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hyperlink" Target="https://app.7taps.com/oQoDF2m2Sr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hyperlink" Target="http://www.videoask.com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Hourglass">
            <a:extLst>
              <a:ext uri="{FF2B5EF4-FFF2-40B4-BE49-F238E27FC236}">
                <a16:creationId xmlns:a16="http://schemas.microsoft.com/office/drawing/2014/main" id="{A0CE4C52-E34B-B9A2-C36D-D97ADFA99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1" r="65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C15AB-9AD2-4121-9FDF-877FECBFD3C6}"/>
              </a:ext>
            </a:extLst>
          </p:cNvPr>
          <p:cNvSpPr txBox="1">
            <a:spLocks/>
          </p:cNvSpPr>
          <p:nvPr/>
        </p:nvSpPr>
        <p:spPr>
          <a:xfrm>
            <a:off x="477980" y="1122363"/>
            <a:ext cx="4094019" cy="35778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time to be Interactive</a:t>
            </a:r>
          </a:p>
          <a:p>
            <a:endParaRPr lang="en-US" sz="6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89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42230-C507-43D5-9C23-01A3AF090BC4}"/>
              </a:ext>
            </a:extLst>
          </p:cNvPr>
          <p:cNvSpPr txBox="1"/>
          <p:nvPr/>
        </p:nvSpPr>
        <p:spPr>
          <a:xfrm>
            <a:off x="2277915" y="2598544"/>
            <a:ext cx="24772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from this training [eg how to </a:t>
            </a:r>
            <a:r>
              <a:rPr lang="en-GB" sz="28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select the ideal solution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AE9D7-2A39-3963-7F75-D7CE13792C1D}"/>
              </a:ext>
            </a:extLst>
          </p:cNvPr>
          <p:cNvSpPr txBox="1"/>
          <p:nvPr/>
        </p:nvSpPr>
        <p:spPr>
          <a:xfrm>
            <a:off x="4967622" y="2383101"/>
            <a:ext cx="2256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that I know and use relating to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Topic eg Electrification Solutions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69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F22FF-8CCA-4AE7-AF71-F5B2096DF74F}"/>
              </a:ext>
            </a:extLst>
          </p:cNvPr>
          <p:cNvSpPr txBox="1"/>
          <p:nvPr/>
        </p:nvSpPr>
        <p:spPr>
          <a:xfrm>
            <a:off x="7820025" y="3610868"/>
            <a:ext cx="195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Take-aways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97975-6860-65E2-1AA1-A9A45273FDFC}"/>
              </a:ext>
            </a:extLst>
          </p:cNvPr>
          <p:cNvSpPr txBox="1"/>
          <p:nvPr/>
        </p:nvSpPr>
        <p:spPr>
          <a:xfrm>
            <a:off x="4967622" y="2383101"/>
            <a:ext cx="2256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that I know and use relating to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Topic eg Electrification Solutions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7469B-DD1C-8751-4601-091FF761A204}"/>
              </a:ext>
            </a:extLst>
          </p:cNvPr>
          <p:cNvSpPr txBox="1"/>
          <p:nvPr/>
        </p:nvSpPr>
        <p:spPr>
          <a:xfrm>
            <a:off x="2277915" y="2598544"/>
            <a:ext cx="24772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from this training [eg how to </a:t>
            </a:r>
            <a:r>
              <a:rPr lang="en-GB" sz="28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select the ideal solution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739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F5AB14E-589D-40D5-BD98-F6194A32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00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D872D-818D-4907-AC48-5FE382B4F6B5}"/>
              </a:ext>
            </a:extLst>
          </p:cNvPr>
          <p:cNvSpPr txBox="1"/>
          <p:nvPr/>
        </p:nvSpPr>
        <p:spPr>
          <a:xfrm>
            <a:off x="3563753" y="2551837"/>
            <a:ext cx="5064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1">
                <a:solidFill>
                  <a:srgbClr val="0070C0"/>
                </a:solidFill>
              </a:defRPr>
            </a:lvl1pPr>
          </a:lstStyle>
          <a:p>
            <a:r>
              <a:rPr lang="en-GB"/>
              <a:t>Add your answer into chat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2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F5AB14E-589D-40D5-BD98-F6194A32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00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732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00274" y="217721"/>
            <a:ext cx="3725026" cy="664027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CHATROOM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CLOSE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COLLABORATION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EMOTICONS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FOUR MINUTES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INTERACTION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SOFT OPENING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VARIETY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WEBCAM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WELCOME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WHITEBOARD</a:t>
            </a:r>
          </a:p>
          <a:p>
            <a:pPr algn="r">
              <a:spcBef>
                <a:spcPts val="1500"/>
              </a:spcBef>
            </a:pPr>
            <a:r>
              <a:rPr lang="en-GB" sz="2400" b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WORKBOOK</a:t>
            </a:r>
            <a:endParaRPr lang="en-GB" b="1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50888" y="324337"/>
          <a:ext cx="7721610" cy="6436485"/>
        </p:xfrm>
        <a:graphic>
          <a:graphicData uri="http://schemas.openxmlformats.org/drawingml/2006/table">
            <a:tbl>
              <a:tblPr/>
              <a:tblGrid>
                <a:gridCol w="514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47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L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Y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G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</a:t>
                      </a:r>
                    </a:p>
                  </a:txBody>
                  <a:tcPr marL="7390" marR="7390" marT="7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S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Z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7390" marR="7390" marT="739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7A7D4E-6AA2-4A29-BD38-302BE150DF61}"/>
              </a:ext>
            </a:extLst>
          </p:cNvPr>
          <p:cNvSpPr txBox="1"/>
          <p:nvPr/>
        </p:nvSpPr>
        <p:spPr>
          <a:xfrm>
            <a:off x="2260136" y="5918496"/>
            <a:ext cx="8064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4"/>
              </a:rPr>
              <a:t>https://www.jigsawplanet.com/?rc=play&amp;pid=18043a5f67bb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1FB5E-6024-4FC5-913A-38CCE984DEB7}"/>
              </a:ext>
            </a:extLst>
          </p:cNvPr>
          <p:cNvSpPr txBox="1"/>
          <p:nvPr/>
        </p:nvSpPr>
        <p:spPr>
          <a:xfrm>
            <a:off x="0" y="0"/>
            <a:ext cx="301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Puzzle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69AAA-EE1A-472E-817A-80B64257F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024" y="1513116"/>
            <a:ext cx="8803951" cy="3822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25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E1FB5E-6024-4FC5-913A-38CCE984DEB7}"/>
              </a:ext>
            </a:extLst>
          </p:cNvPr>
          <p:cNvSpPr txBox="1"/>
          <p:nvPr/>
        </p:nvSpPr>
        <p:spPr>
          <a:xfrm>
            <a:off x="0" y="0"/>
            <a:ext cx="301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Puzzle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B706-07F8-4342-B555-40905818D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83" y="1037876"/>
            <a:ext cx="6422934" cy="47822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59F695-F907-4656-9220-85E34EEAFC1F}"/>
              </a:ext>
            </a:extLst>
          </p:cNvPr>
          <p:cNvSpPr txBox="1"/>
          <p:nvPr/>
        </p:nvSpPr>
        <p:spPr>
          <a:xfrm>
            <a:off x="7796213" y="854921"/>
            <a:ext cx="33886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rgbClr val="0070C0"/>
                </a:solidFill>
              </a:rPr>
              <a:t>How is this Puzzle Like Patient Care?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EC51C-26C5-4A38-BC31-8D3D435B7013}"/>
              </a:ext>
            </a:extLst>
          </p:cNvPr>
          <p:cNvSpPr txBox="1"/>
          <p:nvPr/>
        </p:nvSpPr>
        <p:spPr>
          <a:xfrm>
            <a:off x="9658350" y="5233638"/>
            <a:ext cx="3119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rgbClr val="0070C0"/>
                </a:solidFill>
              </a:rPr>
              <a:t>Use Chat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51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01AD5-AE25-4896-B110-B9D6FB6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02" y="914400"/>
            <a:ext cx="7693795" cy="5770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FA49C2-9B3B-4DE6-8AD1-838A8D966DF5}"/>
              </a:ext>
            </a:extLst>
          </p:cNvPr>
          <p:cNvSpPr/>
          <p:nvPr/>
        </p:nvSpPr>
        <p:spPr>
          <a:xfrm>
            <a:off x="2712279" y="1744869"/>
            <a:ext cx="7045739" cy="4629426"/>
          </a:xfrm>
          <a:prstGeom prst="rect">
            <a:avLst/>
          </a:prstGeom>
          <a:solidFill>
            <a:srgbClr val="B8BBC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D4390-4E14-46FE-9118-40E64974D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4" b="89916" l="5055" r="96130">
                        <a14:foregroundMark x1="9242" y1="50420" x2="9242" y2="50420"/>
                        <a14:foregroundMark x1="24250" y1="56303" x2="24250" y2="56303"/>
                        <a14:foregroundMark x1="5134" y1="14706" x2="5134" y2="14706"/>
                        <a14:foregroundMark x1="54739" y1="41176" x2="54739" y2="41176"/>
                        <a14:foregroundMark x1="72038" y1="46639" x2="72038" y2="46639"/>
                        <a14:foregroundMark x1="82306" y1="42017" x2="82306" y2="42017"/>
                        <a14:foregroundMark x1="81201" y1="17647" x2="81201" y2="17647"/>
                        <a14:foregroundMark x1="96130" y1="52941" x2="96130" y2="52941"/>
                        <a14:foregroundMark x1="33570" y1="56723" x2="33570" y2="56723"/>
                        <a14:backgroundMark x1="38547" y1="35714" x2="38547" y2="3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2087" y="2771516"/>
            <a:ext cx="5751749" cy="1081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99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01AD5-AE25-4896-B110-B9D6FB6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02" y="914400"/>
            <a:ext cx="7693795" cy="57703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32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2F2404-86CB-4B6E-A841-1D74A73BA6DC}"/>
              </a:ext>
            </a:extLst>
          </p:cNvPr>
          <p:cNvSpPr/>
          <p:nvPr/>
        </p:nvSpPr>
        <p:spPr>
          <a:xfrm>
            <a:off x="1425490" y="205040"/>
            <a:ext cx="9341019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9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34%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509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AC0DA-275E-4216-B974-7F1B5E36E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88" y="871318"/>
            <a:ext cx="7824000" cy="58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88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572" y="642654"/>
            <a:ext cx="2052698" cy="1357322"/>
          </a:xfrm>
          <a:prstGeom prst="rect">
            <a:avLst/>
          </a:prstGeom>
          <a:noFill/>
        </p:spPr>
      </p:pic>
      <p:pic>
        <p:nvPicPr>
          <p:cNvPr id="16" name="Picture 2" descr="j00786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660" y="4754881"/>
            <a:ext cx="518261" cy="1576682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45947" y="2756662"/>
            <a:ext cx="614974" cy="1490706"/>
          </a:xfrm>
          <a:prstGeom prst="rect">
            <a:avLst/>
          </a:prstGeom>
          <a:noFill/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1232475-5543-49E6-B160-8019BDE52765}"/>
              </a:ext>
            </a:extLst>
          </p:cNvPr>
          <p:cNvGraphicFramePr>
            <a:graphicFrameLocks noGrp="1"/>
          </p:cNvGraphicFramePr>
          <p:nvPr/>
        </p:nvGraphicFramePr>
        <p:xfrm>
          <a:off x="337624" y="363240"/>
          <a:ext cx="10888394" cy="61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88394">
                  <a:extLst>
                    <a:ext uri="{9D8B030D-6E8A-4147-A177-3AD203B41FA5}">
                      <a16:colId xmlns:a16="http://schemas.microsoft.com/office/drawing/2014/main" val="1207438199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rgbClr val="C00000"/>
                          </a:solidFill>
                        </a:rPr>
                        <a:t>FACT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5622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352170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6"/>
                          </a:solidFill>
                        </a:rPr>
                        <a:t>AhHa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762507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3130929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2"/>
                          </a:solidFill>
                        </a:rPr>
                        <a:t>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4231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E27FBE8-1A2F-4824-98C9-E628B586ADE2}"/>
              </a:ext>
            </a:extLst>
          </p:cNvPr>
          <p:cNvGraphicFramePr>
            <a:graphicFrameLocks noGrp="1"/>
          </p:cNvGraphicFramePr>
          <p:nvPr/>
        </p:nvGraphicFramePr>
        <p:xfrm>
          <a:off x="112542" y="126608"/>
          <a:ext cx="11957538" cy="6569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101">
                  <a:extLst>
                    <a:ext uri="{9D8B030D-6E8A-4147-A177-3AD203B41FA5}">
                      <a16:colId xmlns:a16="http://schemas.microsoft.com/office/drawing/2014/main" val="2778356158"/>
                    </a:ext>
                  </a:extLst>
                </a:gridCol>
                <a:gridCol w="9650437">
                  <a:extLst>
                    <a:ext uri="{9D8B030D-6E8A-4147-A177-3AD203B41FA5}">
                      <a16:colId xmlns:a16="http://schemas.microsoft.com/office/drawing/2014/main" val="3990766513"/>
                    </a:ext>
                  </a:extLst>
                </a:gridCol>
              </a:tblGrid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>
                          <a:solidFill>
                            <a:schemeClr val="tx1"/>
                          </a:solidFill>
                        </a:rPr>
                        <a:t>START</a:t>
                      </a:r>
                    </a:p>
                  </a:txBody>
                  <a:tcPr anchor="ctr">
                    <a:solidFill>
                      <a:srgbClr val="3FB4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3FB4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193464"/>
                  </a:ext>
                </a:extLst>
              </a:tr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STOP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325458"/>
                  </a:ext>
                </a:extLst>
              </a:tr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CONTINUE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7085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90254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2738F-2037-443C-BAA8-E48484C8A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2" y="56388"/>
            <a:ext cx="6168544" cy="1039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5A0F1D-259E-42A0-9CA6-924D18DD0ECA}"/>
              </a:ext>
            </a:extLst>
          </p:cNvPr>
          <p:cNvSpPr txBox="1"/>
          <p:nvPr/>
        </p:nvSpPr>
        <p:spPr>
          <a:xfrm>
            <a:off x="5970057" y="1203695"/>
            <a:ext cx="60270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/>
              <a:t>https://www.menti.com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CBBF6-63CD-4EA1-A4DB-FC9645C1E290}"/>
              </a:ext>
            </a:extLst>
          </p:cNvPr>
          <p:cNvSpPr txBox="1"/>
          <p:nvPr/>
        </p:nvSpPr>
        <p:spPr>
          <a:xfrm>
            <a:off x="5970057" y="1956799"/>
            <a:ext cx="60270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>
                <a:solidFill>
                  <a:srgbClr val="C00000"/>
                </a:solidFill>
              </a:rPr>
              <a:t>Code 8853 4239</a:t>
            </a:r>
            <a:endParaRPr lang="en-GB" sz="5400" b="1" dirty="0">
              <a:solidFill>
                <a:srgbClr val="C00000"/>
              </a:solidFill>
            </a:endParaRPr>
          </a:p>
        </p:txBody>
      </p:sp>
      <p:pic>
        <p:nvPicPr>
          <p:cNvPr id="14" name="Graphic 13" descr="Smart Phone with solid fill">
            <a:extLst>
              <a:ext uri="{FF2B5EF4-FFF2-40B4-BE49-F238E27FC236}">
                <a16:creationId xmlns:a16="http://schemas.microsoft.com/office/drawing/2014/main" id="{BF0159F9-C93F-456E-8D1E-884ECD42D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1203695"/>
            <a:ext cx="5222689" cy="5222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AC1B10-3310-BA3F-F0B7-4ADB9A0FD9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" b="845"/>
          <a:stretch/>
        </p:blipFill>
        <p:spPr>
          <a:xfrm>
            <a:off x="7626632" y="3233853"/>
            <a:ext cx="3022901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85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105A7-B729-4FBF-BEBA-13F044F3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159" y="4391090"/>
            <a:ext cx="4807682" cy="1246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D94AE-E7F7-47EB-A20A-2B721661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880" y="648270"/>
            <a:ext cx="4573088" cy="25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BF7FFD-1D4A-4127-8195-4ACB339A4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32" y="648270"/>
            <a:ext cx="4527804" cy="25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B73F5-FEF3-49FB-A616-42A8B36C34A9}"/>
              </a:ext>
            </a:extLst>
          </p:cNvPr>
          <p:cNvSpPr txBox="1">
            <a:spLocks/>
          </p:cNvSpPr>
          <p:nvPr/>
        </p:nvSpPr>
        <p:spPr>
          <a:xfrm>
            <a:off x="0" y="55400"/>
            <a:ext cx="5713808" cy="535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dirty="0"/>
              <a:t>Pre-Communication and Priming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D8207-EF10-4012-9B36-77A0182BD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32" y="3753297"/>
            <a:ext cx="2672054" cy="2521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F31A9-0A9A-4395-8E99-9685A8C91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3001" y="4442972"/>
            <a:ext cx="2401851" cy="1341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 descr="Image result for safety legislation">
            <a:extLst>
              <a:ext uri="{FF2B5EF4-FFF2-40B4-BE49-F238E27FC236}">
                <a16:creationId xmlns:a16="http://schemas.microsoft.com/office/drawing/2014/main" id="{F5FF53DA-6E37-4112-A8C4-296C9E64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09" y="685194"/>
            <a:ext cx="1813182" cy="20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BF902-CDF8-4A38-BA48-5A89979FD13D}"/>
              </a:ext>
            </a:extLst>
          </p:cNvPr>
          <p:cNvSpPr txBox="1"/>
          <p:nvPr/>
        </p:nvSpPr>
        <p:spPr>
          <a:xfrm>
            <a:off x="117447" y="3154264"/>
            <a:ext cx="2232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ED7D31"/>
                </a:solidFill>
              </a:rPr>
              <a:t>Bio of Presenter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B42FC-8BC5-4F4C-B129-73AD2620F142}"/>
              </a:ext>
            </a:extLst>
          </p:cNvPr>
          <p:cNvSpPr txBox="1"/>
          <p:nvPr/>
        </p:nvSpPr>
        <p:spPr>
          <a:xfrm>
            <a:off x="5255866" y="3027054"/>
            <a:ext cx="168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pPr algn="ctr"/>
            <a:r>
              <a:rPr lang="en-GB" dirty="0"/>
              <a:t>Compliance</a:t>
            </a:r>
          </a:p>
          <a:p>
            <a:pPr algn="ctr"/>
            <a:r>
              <a:rPr lang="en-GB" dirty="0"/>
              <a:t>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5CA2E-2B61-4CDB-92D8-4F5CC14434A8}"/>
              </a:ext>
            </a:extLst>
          </p:cNvPr>
          <p:cNvSpPr txBox="1"/>
          <p:nvPr/>
        </p:nvSpPr>
        <p:spPr>
          <a:xfrm>
            <a:off x="7273974" y="3212987"/>
            <a:ext cx="470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Explainer Video/Welcome Message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A63C0-B1CB-4546-BB2B-80930EDCE5A4}"/>
              </a:ext>
            </a:extLst>
          </p:cNvPr>
          <p:cNvSpPr txBox="1"/>
          <p:nvPr/>
        </p:nvSpPr>
        <p:spPr>
          <a:xfrm>
            <a:off x="83890" y="6296708"/>
            <a:ext cx="2885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Product Specification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BAF0A-017B-4964-8536-BAFFE4EA9365}"/>
              </a:ext>
            </a:extLst>
          </p:cNvPr>
          <p:cNvSpPr txBox="1"/>
          <p:nvPr/>
        </p:nvSpPr>
        <p:spPr>
          <a:xfrm>
            <a:off x="4762922" y="5683231"/>
            <a:ext cx="2713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/>
              <a:t>Audio File (Podcast)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C804C-2652-42E6-9BCE-EC8F98928E27}"/>
              </a:ext>
            </a:extLst>
          </p:cNvPr>
          <p:cNvSpPr txBox="1"/>
          <p:nvPr/>
        </p:nvSpPr>
        <p:spPr>
          <a:xfrm>
            <a:off x="9893965" y="6274976"/>
            <a:ext cx="135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Web Link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586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A1E23-B779-0F5D-2C09-E41230BD7E1C}"/>
              </a:ext>
            </a:extLst>
          </p:cNvPr>
          <p:cNvSpPr txBox="1"/>
          <p:nvPr/>
        </p:nvSpPr>
        <p:spPr>
          <a:xfrm>
            <a:off x="0" y="0"/>
            <a:ext cx="7476893" cy="6463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Pre-Training (Priming)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34D74C-4A1C-0721-0AFA-57FBDE489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2" y="3117551"/>
            <a:ext cx="5155006" cy="25775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F57E9D-0D2E-83AF-5B74-778C0238B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675" y="1189715"/>
            <a:ext cx="3676650" cy="1247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360B05-FEE4-72AA-3697-B76A7CDFCA51}"/>
              </a:ext>
            </a:extLst>
          </p:cNvPr>
          <p:cNvSpPr txBox="1"/>
          <p:nvPr/>
        </p:nvSpPr>
        <p:spPr>
          <a:xfrm>
            <a:off x="1566447" y="6012216"/>
            <a:ext cx="30362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www.videoask.com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E9655-2DE7-5E34-C5C6-CE44D3947962}"/>
              </a:ext>
            </a:extLst>
          </p:cNvPr>
          <p:cNvSpPr txBox="1"/>
          <p:nvPr/>
        </p:nvSpPr>
        <p:spPr>
          <a:xfrm>
            <a:off x="6371457" y="6012216"/>
            <a:ext cx="5542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https://app.7taps.com/oQoDF2m2Sr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6D5ACB-A878-60BA-B906-63A8B5FD36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0977" y="3114384"/>
            <a:ext cx="5023118" cy="2577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426ADC-35FC-3366-7D2D-05D7216193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7936" y="1189715"/>
            <a:ext cx="1249200" cy="124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934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4127BBFE-E26D-44C7-A5A1-4C2819CB0AB4}"/>
              </a:ext>
            </a:extLst>
          </p:cNvPr>
          <p:cNvSpPr/>
          <p:nvPr/>
        </p:nvSpPr>
        <p:spPr>
          <a:xfrm>
            <a:off x="4337538" y="2254347"/>
            <a:ext cx="3516923" cy="23493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Opening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49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CE63F0-1E89-900E-7572-78D2FACC69A3}"/>
              </a:ext>
            </a:extLst>
          </p:cNvPr>
          <p:cNvSpPr/>
          <p:nvPr/>
        </p:nvSpPr>
        <p:spPr>
          <a:xfrm>
            <a:off x="88279" y="356839"/>
            <a:ext cx="12015439" cy="27878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One Thing I Already Know About Electrification Solutions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498331-5138-9401-D47F-03F1C7D8709F}"/>
              </a:ext>
            </a:extLst>
          </p:cNvPr>
          <p:cNvSpPr/>
          <p:nvPr/>
        </p:nvSpPr>
        <p:spPr>
          <a:xfrm>
            <a:off x="88280" y="3713356"/>
            <a:ext cx="12015439" cy="27878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One Question I Have About Electrification Solutions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60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5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Designing Scenario Based eLearning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21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5495BA-47FB-4B59-84AF-6761E42F87EE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E2F6E-E0A2-44B1-BF67-8CD04EED2040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8D13FD-91B5-4F1B-979C-5382CA7B75E1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36408-671F-47B0-B4C4-772CBB1F5BA6}"/>
              </a:ext>
            </a:extLst>
          </p:cNvPr>
          <p:cNvSpPr txBox="1"/>
          <p:nvPr/>
        </p:nvSpPr>
        <p:spPr>
          <a:xfrm>
            <a:off x="4967622" y="2383101"/>
            <a:ext cx="2256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that I know and use relating to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Topic eg Electrification Solutions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9744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8ob8VTYp"/>
  <p:tag name="ARTICULATE_PROJECT_OPEN" val="0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557</Words>
  <Application>Microsoft Office PowerPoint</Application>
  <PresentationFormat>Widescreen</PresentationFormat>
  <Paragraphs>301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Gibson</dc:creator>
  <cp:lastModifiedBy>David Gibson</cp:lastModifiedBy>
  <cp:revision>3</cp:revision>
  <dcterms:created xsi:type="dcterms:W3CDTF">2020-09-13T11:37:24Z</dcterms:created>
  <dcterms:modified xsi:type="dcterms:W3CDTF">2024-12-06T14:22:43Z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A9ECE2E5-5409-4A77-9A39-85580BEBF85D</vt:lpwstr>
  </property>
  <property fmtid="{D5CDD505-2E9C-101B-9397-08002B2CF9AE}" pid="3" name="ArticulatePath">
    <vt:lpwstr>Presentation1</vt:lpwstr>
  </property>
</Properties>
</file>