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906000" cy="6858000" type="A4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90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Gibson" userId="84f16409-35aa-496c-9d5b-c573bc27627a" providerId="ADAL" clId="{BE216877-BA4A-4CF6-A302-FA4AAF2216D9}"/>
    <pc:docChg chg="custSel modSld replTag delTag">
      <pc:chgData name="David Gibson" userId="84f16409-35aa-496c-9d5b-c573bc27627a" providerId="ADAL" clId="{BE216877-BA4A-4CF6-A302-FA4AAF2216D9}" dt="2022-03-11T09:45:30.092" v="39" actId="20577"/>
      <pc:docMkLst>
        <pc:docMk/>
      </pc:docMkLst>
      <pc:sldChg chg="modSp mod replTag delTag">
        <pc:chgData name="David Gibson" userId="84f16409-35aa-496c-9d5b-c573bc27627a" providerId="ADAL" clId="{BE216877-BA4A-4CF6-A302-FA4AAF2216D9}" dt="2022-03-11T09:45:30.092" v="39" actId="20577"/>
        <pc:sldMkLst>
          <pc:docMk/>
          <pc:sldMk cId="1621152738" sldId="256"/>
        </pc:sldMkLst>
        <pc:spChg chg="mod">
          <ac:chgData name="David Gibson" userId="84f16409-35aa-496c-9d5b-c573bc27627a" providerId="ADAL" clId="{BE216877-BA4A-4CF6-A302-FA4AAF2216D9}" dt="2022-03-11T09:44:19.737" v="34" actId="14100"/>
          <ac:spMkLst>
            <pc:docMk/>
            <pc:sldMk cId="1621152738" sldId="256"/>
            <ac:spMk id="4" creationId="{DD57A60F-394B-4F33-8560-A040B348019C}"/>
          </ac:spMkLst>
        </pc:spChg>
        <pc:spChg chg="mod">
          <ac:chgData name="David Gibson" userId="84f16409-35aa-496c-9d5b-c573bc27627a" providerId="ADAL" clId="{BE216877-BA4A-4CF6-A302-FA4AAF2216D9}" dt="2022-03-11T09:45:30.092" v="39" actId="20577"/>
          <ac:spMkLst>
            <pc:docMk/>
            <pc:sldMk cId="1621152738" sldId="256"/>
            <ac:spMk id="33" creationId="{58F8723A-DD6E-4C30-8E2D-9CFC39D676B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2A10-41A6-4869-8952-16C2B4F96B50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12D-2C1C-4590-AB59-04F3CDFAF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974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2A10-41A6-4869-8952-16C2B4F96B50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12D-2C1C-4590-AB59-04F3CDFAF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82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2A10-41A6-4869-8952-16C2B4F96B50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12D-2C1C-4590-AB59-04F3CDFAF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18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2A10-41A6-4869-8952-16C2B4F96B50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12D-2C1C-4590-AB59-04F3CDFAF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182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2A10-41A6-4869-8952-16C2B4F96B50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12D-2C1C-4590-AB59-04F3CDFAF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242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2A10-41A6-4869-8952-16C2B4F96B50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12D-2C1C-4590-AB59-04F3CDFAF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054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2A10-41A6-4869-8952-16C2B4F96B50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12D-2C1C-4590-AB59-04F3CDFAF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917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2A10-41A6-4869-8952-16C2B4F96B50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12D-2C1C-4590-AB59-04F3CDFAF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228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2A10-41A6-4869-8952-16C2B4F96B50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12D-2C1C-4590-AB59-04F3CDFAF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519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2A10-41A6-4869-8952-16C2B4F96B50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12D-2C1C-4590-AB59-04F3CDFAF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864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2A10-41A6-4869-8952-16C2B4F96B50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12D-2C1C-4590-AB59-04F3CDFAF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465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52A10-41A6-4869-8952-16C2B4F96B50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CA12D-2C1C-4590-AB59-04F3CDFAF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919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D57A60F-394B-4F33-8560-A040B348019C}"/>
              </a:ext>
            </a:extLst>
          </p:cNvPr>
          <p:cNvSpPr/>
          <p:nvPr/>
        </p:nvSpPr>
        <p:spPr>
          <a:xfrm>
            <a:off x="0" y="-17196"/>
            <a:ext cx="9905998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00" b="1" dirty="0">
                <a:solidFill>
                  <a:srgbClr val="4472C4"/>
                </a:solidFill>
              </a:rPr>
              <a:t>Separating The Need-to-Know From The Nice-to-Know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80AA424-2F37-4B1B-9910-1BEC06532E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43082"/>
              </p:ext>
            </p:extLst>
          </p:nvPr>
        </p:nvGraphicFramePr>
        <p:xfrm>
          <a:off x="4953000" y="1368343"/>
          <a:ext cx="4952997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7295">
                  <a:extLst>
                    <a:ext uri="{9D8B030D-6E8A-4147-A177-3AD203B41FA5}">
                      <a16:colId xmlns:a16="http://schemas.microsoft.com/office/drawing/2014/main" val="4283724048"/>
                    </a:ext>
                  </a:extLst>
                </a:gridCol>
                <a:gridCol w="1786597">
                  <a:extLst>
                    <a:ext uri="{9D8B030D-6E8A-4147-A177-3AD203B41FA5}">
                      <a16:colId xmlns:a16="http://schemas.microsoft.com/office/drawing/2014/main" val="1891047791"/>
                    </a:ext>
                  </a:extLst>
                </a:gridCol>
                <a:gridCol w="447821">
                  <a:extLst>
                    <a:ext uri="{9D8B030D-6E8A-4147-A177-3AD203B41FA5}">
                      <a16:colId xmlns:a16="http://schemas.microsoft.com/office/drawing/2014/main" val="3395728181"/>
                    </a:ext>
                  </a:extLst>
                </a:gridCol>
                <a:gridCol w="447821">
                  <a:extLst>
                    <a:ext uri="{9D8B030D-6E8A-4147-A177-3AD203B41FA5}">
                      <a16:colId xmlns:a16="http://schemas.microsoft.com/office/drawing/2014/main" val="4263141469"/>
                    </a:ext>
                  </a:extLst>
                </a:gridCol>
                <a:gridCol w="447821">
                  <a:extLst>
                    <a:ext uri="{9D8B030D-6E8A-4147-A177-3AD203B41FA5}">
                      <a16:colId xmlns:a16="http://schemas.microsoft.com/office/drawing/2014/main" val="145595364"/>
                    </a:ext>
                  </a:extLst>
                </a:gridCol>
                <a:gridCol w="447821">
                  <a:extLst>
                    <a:ext uri="{9D8B030D-6E8A-4147-A177-3AD203B41FA5}">
                      <a16:colId xmlns:a16="http://schemas.microsoft.com/office/drawing/2014/main" val="3312818316"/>
                    </a:ext>
                  </a:extLst>
                </a:gridCol>
                <a:gridCol w="447821">
                  <a:extLst>
                    <a:ext uri="{9D8B030D-6E8A-4147-A177-3AD203B41FA5}">
                      <a16:colId xmlns:a16="http://schemas.microsoft.com/office/drawing/2014/main" val="37224883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Main 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Sub 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392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964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827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437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704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0011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611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500153"/>
                  </a:ext>
                </a:extLst>
              </a:tr>
            </a:tbl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ECC66F6-00E1-4284-A31A-553E995042E1}"/>
              </a:ext>
            </a:extLst>
          </p:cNvPr>
          <p:cNvCxnSpPr/>
          <p:nvPr/>
        </p:nvCxnSpPr>
        <p:spPr>
          <a:xfrm>
            <a:off x="8159262" y="731520"/>
            <a:ext cx="17467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E208355-8970-4716-AB25-CD3181C4951C}"/>
              </a:ext>
            </a:extLst>
          </p:cNvPr>
          <p:cNvCxnSpPr>
            <a:cxnSpLocks/>
          </p:cNvCxnSpPr>
          <p:nvPr/>
        </p:nvCxnSpPr>
        <p:spPr>
          <a:xfrm flipV="1">
            <a:off x="7666892" y="728263"/>
            <a:ext cx="492369" cy="64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7DD9B5B-8B53-4377-A8E1-E1D5D4C72963}"/>
              </a:ext>
            </a:extLst>
          </p:cNvPr>
          <p:cNvCxnSpPr>
            <a:cxnSpLocks/>
          </p:cNvCxnSpPr>
          <p:nvPr/>
        </p:nvCxnSpPr>
        <p:spPr>
          <a:xfrm flipV="1">
            <a:off x="9460706" y="729720"/>
            <a:ext cx="413929" cy="6442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ED68D70-50E1-4CD8-A3CD-7A1E3C713AB8}"/>
              </a:ext>
            </a:extLst>
          </p:cNvPr>
          <p:cNvCxnSpPr>
            <a:cxnSpLocks/>
          </p:cNvCxnSpPr>
          <p:nvPr/>
        </p:nvCxnSpPr>
        <p:spPr>
          <a:xfrm flipV="1">
            <a:off x="8109364" y="733322"/>
            <a:ext cx="488633" cy="635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75DC40B-0E16-4C4B-9D58-3E2D017B3538}"/>
              </a:ext>
            </a:extLst>
          </p:cNvPr>
          <p:cNvCxnSpPr>
            <a:cxnSpLocks/>
          </p:cNvCxnSpPr>
          <p:nvPr/>
        </p:nvCxnSpPr>
        <p:spPr>
          <a:xfrm flipV="1">
            <a:off x="8560594" y="729719"/>
            <a:ext cx="472035" cy="644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34A9747-EC4B-4C91-AB79-E16FD23C4EF7}"/>
              </a:ext>
            </a:extLst>
          </p:cNvPr>
          <p:cNvCxnSpPr>
            <a:cxnSpLocks/>
          </p:cNvCxnSpPr>
          <p:nvPr/>
        </p:nvCxnSpPr>
        <p:spPr>
          <a:xfrm flipV="1">
            <a:off x="9010650" y="731521"/>
            <a:ext cx="445034" cy="644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B0F11F45-5C7A-4959-A2AE-114A743958AD}"/>
              </a:ext>
            </a:extLst>
          </p:cNvPr>
          <p:cNvSpPr/>
          <p:nvPr/>
        </p:nvSpPr>
        <p:spPr>
          <a:xfrm>
            <a:off x="140677" y="701513"/>
            <a:ext cx="4385602" cy="5448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GB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8F8723A-DD6E-4C30-8E2D-9CFC39D676B0}"/>
              </a:ext>
            </a:extLst>
          </p:cNvPr>
          <p:cNvSpPr txBox="1"/>
          <p:nvPr/>
        </p:nvSpPr>
        <p:spPr>
          <a:xfrm>
            <a:off x="137065" y="332181"/>
            <a:ext cx="2612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Training I want to Develop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E5F06F8-EF0D-433F-A960-08B677534982}"/>
              </a:ext>
            </a:extLst>
          </p:cNvPr>
          <p:cNvSpPr txBox="1"/>
          <p:nvPr/>
        </p:nvSpPr>
        <p:spPr>
          <a:xfrm>
            <a:off x="137065" y="4837571"/>
            <a:ext cx="1823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Performance Gap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02093BE-AC41-4BD2-A2D3-DA112959B593}"/>
              </a:ext>
            </a:extLst>
          </p:cNvPr>
          <p:cNvSpPr/>
          <p:nvPr/>
        </p:nvSpPr>
        <p:spPr>
          <a:xfrm>
            <a:off x="137065" y="5182414"/>
            <a:ext cx="4385602" cy="5448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GB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B3FB6C6-C036-4AC6-8FD6-BD3710A997CB}"/>
              </a:ext>
            </a:extLst>
          </p:cNvPr>
          <p:cNvSpPr/>
          <p:nvPr/>
        </p:nvSpPr>
        <p:spPr>
          <a:xfrm>
            <a:off x="5092993" y="5114567"/>
            <a:ext cx="1450328" cy="16238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C4F3889-D4A6-43AD-B7D8-4D37C151662B}"/>
              </a:ext>
            </a:extLst>
          </p:cNvPr>
          <p:cNvSpPr/>
          <p:nvPr/>
        </p:nvSpPr>
        <p:spPr>
          <a:xfrm>
            <a:off x="6700229" y="5114567"/>
            <a:ext cx="1450328" cy="162385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00" dirty="0">
              <a:solidFill>
                <a:schemeClr val="dk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8751E36-22BE-4BC8-A3B6-3B20B3D7C53A}"/>
              </a:ext>
            </a:extLst>
          </p:cNvPr>
          <p:cNvSpPr/>
          <p:nvPr/>
        </p:nvSpPr>
        <p:spPr>
          <a:xfrm>
            <a:off x="8307465" y="5114567"/>
            <a:ext cx="1450328" cy="162385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00" dirty="0">
              <a:solidFill>
                <a:schemeClr val="dk1"/>
              </a:solidFill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06E4F1F4-6ABB-4B07-BB72-F7C742E5865C}"/>
              </a:ext>
            </a:extLst>
          </p:cNvPr>
          <p:cNvSpPr/>
          <p:nvPr/>
        </p:nvSpPr>
        <p:spPr>
          <a:xfrm>
            <a:off x="5487566" y="4783976"/>
            <a:ext cx="661182" cy="66118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937FBB58-BD9B-4D4B-987C-35BED2E07114}"/>
              </a:ext>
            </a:extLst>
          </p:cNvPr>
          <p:cNvSpPr/>
          <p:nvPr/>
        </p:nvSpPr>
        <p:spPr>
          <a:xfrm>
            <a:off x="7094802" y="4783976"/>
            <a:ext cx="661182" cy="66118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E2824AD2-3F7F-4408-A441-C1F5D98458EC}"/>
              </a:ext>
            </a:extLst>
          </p:cNvPr>
          <p:cNvSpPr/>
          <p:nvPr/>
        </p:nvSpPr>
        <p:spPr>
          <a:xfrm>
            <a:off x="8702038" y="4783976"/>
            <a:ext cx="661182" cy="661182"/>
          </a:xfrm>
          <a:prstGeom prst="ellipse">
            <a:avLst/>
          </a:prstGeom>
          <a:solidFill>
            <a:srgbClr val="FF5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5DBD603-7F56-424A-9D9E-990AD981C5FC}"/>
              </a:ext>
            </a:extLst>
          </p:cNvPr>
          <p:cNvSpPr txBox="1"/>
          <p:nvPr/>
        </p:nvSpPr>
        <p:spPr>
          <a:xfrm>
            <a:off x="137065" y="5873882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Aim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64D6B4F-FA19-47AE-ADD6-C27219739311}"/>
              </a:ext>
            </a:extLst>
          </p:cNvPr>
          <p:cNvSpPr/>
          <p:nvPr/>
        </p:nvSpPr>
        <p:spPr>
          <a:xfrm>
            <a:off x="137065" y="6218725"/>
            <a:ext cx="4385602" cy="5448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489C486-053B-4DEC-B1FB-272FC9F8B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718" y="2454959"/>
            <a:ext cx="3044296" cy="2236009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8A9D97EE-D904-4AEB-A1A0-AD0BD147248F}"/>
              </a:ext>
            </a:extLst>
          </p:cNvPr>
          <p:cNvSpPr txBox="1"/>
          <p:nvPr/>
        </p:nvSpPr>
        <p:spPr>
          <a:xfrm>
            <a:off x="138645" y="1313139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What’s The Purpose Of Training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9EAB31D-E95C-4373-89D6-C85DE59BA471}"/>
              </a:ext>
            </a:extLst>
          </p:cNvPr>
          <p:cNvSpPr/>
          <p:nvPr/>
        </p:nvSpPr>
        <p:spPr>
          <a:xfrm>
            <a:off x="137065" y="1682471"/>
            <a:ext cx="4385602" cy="900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11527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390</TotalTime>
  <Words>28</Words>
  <Application>Microsoft Office PowerPoint</Application>
  <PresentationFormat>A4 Paper (210x297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 Gibson</cp:lastModifiedBy>
  <cp:revision>3</cp:revision>
  <dcterms:created xsi:type="dcterms:W3CDTF">2020-04-11T11:18:37Z</dcterms:created>
  <dcterms:modified xsi:type="dcterms:W3CDTF">2022-03-11T09:45:38Z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1446BFDE-2E3C-4C74-9850-F8D496C32A91</vt:lpwstr>
  </property>
  <property fmtid="{D5CDD505-2E9C-101B-9397-08002B2CF9AE}" pid="3" name="ArticulatePath">
    <vt:lpwstr>https://eurekatp-my.sharepoint.com/personal/david_eureka-tp_com/Documents/_Workshop/Transform - 5 days virtual workshop/Materials/Day 1 - Priority Grid/Placemat - Need-to-Know</vt:lpwstr>
  </property>
</Properties>
</file>