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1061" r:id="rId4"/>
    <p:sldId id="879" r:id="rId5"/>
    <p:sldId id="903" r:id="rId6"/>
    <p:sldId id="816" r:id="rId7"/>
    <p:sldId id="1027" r:id="rId8"/>
    <p:sldId id="943" r:id="rId9"/>
    <p:sldId id="1043" r:id="rId10"/>
    <p:sldId id="929" r:id="rId11"/>
    <p:sldId id="930" r:id="rId12"/>
    <p:sldId id="931" r:id="rId13"/>
    <p:sldId id="964" r:id="rId14"/>
    <p:sldId id="265" r:id="rId15"/>
    <p:sldId id="966" r:id="rId16"/>
    <p:sldId id="970" r:id="rId17"/>
    <p:sldId id="972" r:id="rId18"/>
    <p:sldId id="974" r:id="rId19"/>
    <p:sldId id="977" r:id="rId20"/>
    <p:sldId id="261" r:id="rId21"/>
    <p:sldId id="1048" r:id="rId22"/>
    <p:sldId id="1207" r:id="rId23"/>
    <p:sldId id="908" r:id="rId24"/>
    <p:sldId id="912" r:id="rId25"/>
    <p:sldId id="1212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B2"/>
    <a:srgbClr val="C00000"/>
    <a:srgbClr val="232E70"/>
    <a:srgbClr val="FAFAF8"/>
    <a:srgbClr val="FFFEFE"/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5" autoAdjust="0"/>
    <p:restoredTop sz="77333" autoAdjust="0"/>
  </p:normalViewPr>
  <p:slideViewPr>
    <p:cSldViewPr snapToGrid="0" showGuides="1">
      <p:cViewPr varScale="1">
        <p:scale>
          <a:sx n="55" d="100"/>
          <a:sy n="55" d="100"/>
        </p:scale>
        <p:origin x="9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6C68DA87-D675-4703-9091-0E7418F56626}"/>
    <pc:docChg chg="undo custSel addSld delSld modSld">
      <pc:chgData name="David Gibson" userId="84f16409-35aa-496c-9d5b-c573bc27627a" providerId="ADAL" clId="{6C68DA87-D675-4703-9091-0E7418F56626}" dt="2025-01-10T14:43:09.837" v="68" actId="20577"/>
      <pc:docMkLst>
        <pc:docMk/>
      </pc:docMkLst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773721339" sldId="256"/>
        </pc:sldMkLst>
      </pc:sldChg>
      <pc:sldChg chg="del">
        <pc:chgData name="David Gibson" userId="84f16409-35aa-496c-9d5b-c573bc27627a" providerId="ADAL" clId="{6C68DA87-D675-4703-9091-0E7418F56626}" dt="2025-01-10T14:41:36.232" v="21" actId="47"/>
        <pc:sldMkLst>
          <pc:docMk/>
          <pc:sldMk cId="3008761121" sldId="260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515181675" sldId="834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90846409" sldId="835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2379648334" sldId="836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2133946284" sldId="837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3938072631" sldId="838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3958126360" sldId="839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811907353" sldId="840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928781605" sldId="841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1106829561" sldId="897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2496124146" sldId="898"/>
        </pc:sldMkLst>
      </pc:sldChg>
      <pc:sldChg chg="add del">
        <pc:chgData name="David Gibson" userId="84f16409-35aa-496c-9d5b-c573bc27627a" providerId="ADAL" clId="{6C68DA87-D675-4703-9091-0E7418F56626}" dt="2025-01-10T14:39:30.699" v="7" actId="47"/>
        <pc:sldMkLst>
          <pc:docMk/>
          <pc:sldMk cId="3198972714" sldId="929"/>
        </pc:sldMkLst>
      </pc:sldChg>
      <pc:sldChg chg="add del">
        <pc:chgData name="David Gibson" userId="84f16409-35aa-496c-9d5b-c573bc27627a" providerId="ADAL" clId="{6C68DA87-D675-4703-9091-0E7418F56626}" dt="2025-01-10T14:39:30.699" v="7" actId="47"/>
        <pc:sldMkLst>
          <pc:docMk/>
          <pc:sldMk cId="1643726068" sldId="930"/>
        </pc:sldMkLst>
      </pc:sldChg>
      <pc:sldChg chg="add del">
        <pc:chgData name="David Gibson" userId="84f16409-35aa-496c-9d5b-c573bc27627a" providerId="ADAL" clId="{6C68DA87-D675-4703-9091-0E7418F56626}" dt="2025-01-10T14:39:20.090" v="6" actId="47"/>
        <pc:sldMkLst>
          <pc:docMk/>
          <pc:sldMk cId="3937143064" sldId="931"/>
        </pc:sldMkLst>
      </pc:sldChg>
      <pc:sldChg chg="add del">
        <pc:chgData name="David Gibson" userId="84f16409-35aa-496c-9d5b-c573bc27627a" providerId="ADAL" clId="{6C68DA87-D675-4703-9091-0E7418F56626}" dt="2025-01-10T14:39:49.434" v="9" actId="47"/>
        <pc:sldMkLst>
          <pc:docMk/>
          <pc:sldMk cId="557835819" sldId="932"/>
        </pc:sldMkLst>
      </pc:sldChg>
      <pc:sldChg chg="add del">
        <pc:chgData name="David Gibson" userId="84f16409-35aa-496c-9d5b-c573bc27627a" providerId="ADAL" clId="{6C68DA87-D675-4703-9091-0E7418F56626}" dt="2025-01-10T14:39:51.536" v="10" actId="47"/>
        <pc:sldMkLst>
          <pc:docMk/>
          <pc:sldMk cId="923990555" sldId="933"/>
        </pc:sldMkLst>
      </pc:sldChg>
      <pc:sldChg chg="add del">
        <pc:chgData name="David Gibson" userId="84f16409-35aa-496c-9d5b-c573bc27627a" providerId="ADAL" clId="{6C68DA87-D675-4703-9091-0E7418F56626}" dt="2025-01-10T14:39:53.782" v="11" actId="47"/>
        <pc:sldMkLst>
          <pc:docMk/>
          <pc:sldMk cId="3585267044" sldId="934"/>
        </pc:sldMkLst>
      </pc:sldChg>
      <pc:sldChg chg="del">
        <pc:chgData name="David Gibson" userId="84f16409-35aa-496c-9d5b-c573bc27627a" providerId="ADAL" clId="{6C68DA87-D675-4703-9091-0E7418F56626}" dt="2025-01-10T14:42:22.545" v="28" actId="47"/>
        <pc:sldMkLst>
          <pc:docMk/>
          <pc:sldMk cId="2635088601" sldId="935"/>
        </pc:sldMkLst>
      </pc:sldChg>
      <pc:sldChg chg="del">
        <pc:chgData name="David Gibson" userId="84f16409-35aa-496c-9d5b-c573bc27627a" providerId="ADAL" clId="{6C68DA87-D675-4703-9091-0E7418F56626}" dt="2025-01-10T14:38:31.880" v="1" actId="47"/>
        <pc:sldMkLst>
          <pc:docMk/>
          <pc:sldMk cId="825283357" sldId="939"/>
        </pc:sldMkLst>
      </pc:sldChg>
      <pc:sldChg chg="del">
        <pc:chgData name="David Gibson" userId="84f16409-35aa-496c-9d5b-c573bc27627a" providerId="ADAL" clId="{6C68DA87-D675-4703-9091-0E7418F56626}" dt="2025-01-10T14:38:31.880" v="1" actId="47"/>
        <pc:sldMkLst>
          <pc:docMk/>
          <pc:sldMk cId="3134395517" sldId="940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314162233" sldId="941"/>
        </pc:sldMkLst>
      </pc:sldChg>
      <pc:sldChg chg="del">
        <pc:chgData name="David Gibson" userId="84f16409-35aa-496c-9d5b-c573bc27627a" providerId="ADAL" clId="{6C68DA87-D675-4703-9091-0E7418F56626}" dt="2025-01-10T14:40:11.771" v="14" actId="47"/>
        <pc:sldMkLst>
          <pc:docMk/>
          <pc:sldMk cId="714700589" sldId="950"/>
        </pc:sldMkLst>
      </pc:sldChg>
      <pc:sldChg chg="del">
        <pc:chgData name="David Gibson" userId="84f16409-35aa-496c-9d5b-c573bc27627a" providerId="ADAL" clId="{6C68DA87-D675-4703-9091-0E7418F56626}" dt="2025-01-10T14:41:10.831" v="18" actId="47"/>
        <pc:sldMkLst>
          <pc:docMk/>
          <pc:sldMk cId="221154161" sldId="957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1233211590" sldId="958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3156137601" sldId="959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704862494" sldId="960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3750563507" sldId="961"/>
        </pc:sldMkLst>
      </pc:sldChg>
      <pc:sldChg chg="add del">
        <pc:chgData name="David Gibson" userId="84f16409-35aa-496c-9d5b-c573bc27627a" providerId="ADAL" clId="{6C68DA87-D675-4703-9091-0E7418F56626}" dt="2025-01-10T14:39:37.618" v="8" actId="47"/>
        <pc:sldMkLst>
          <pc:docMk/>
          <pc:sldMk cId="1859257476" sldId="963"/>
        </pc:sldMkLst>
      </pc:sldChg>
      <pc:sldChg chg="add del">
        <pc:chgData name="David Gibson" userId="84f16409-35aa-496c-9d5b-c573bc27627a" providerId="ADAL" clId="{6C68DA87-D675-4703-9091-0E7418F56626}" dt="2025-01-10T14:39:20.090" v="6" actId="47"/>
        <pc:sldMkLst>
          <pc:docMk/>
          <pc:sldMk cId="2155625693" sldId="964"/>
        </pc:sldMkLst>
      </pc:sldChg>
      <pc:sldChg chg="del">
        <pc:chgData name="David Gibson" userId="84f16409-35aa-496c-9d5b-c573bc27627a" providerId="ADAL" clId="{6C68DA87-D675-4703-9091-0E7418F56626}" dt="2025-01-10T14:40:11.771" v="14" actId="47"/>
        <pc:sldMkLst>
          <pc:docMk/>
          <pc:sldMk cId="1334665152" sldId="968"/>
        </pc:sldMkLst>
      </pc:sldChg>
      <pc:sldChg chg="del">
        <pc:chgData name="David Gibson" userId="84f16409-35aa-496c-9d5b-c573bc27627a" providerId="ADAL" clId="{6C68DA87-D675-4703-9091-0E7418F56626}" dt="2025-01-10T14:40:11.771" v="14" actId="47"/>
        <pc:sldMkLst>
          <pc:docMk/>
          <pc:sldMk cId="239755117" sldId="969"/>
        </pc:sldMkLst>
      </pc:sldChg>
      <pc:sldChg chg="modNotesTx">
        <pc:chgData name="David Gibson" userId="84f16409-35aa-496c-9d5b-c573bc27627a" providerId="ADAL" clId="{6C68DA87-D675-4703-9091-0E7418F56626}" dt="2025-01-10T14:40:45.700" v="15" actId="20577"/>
        <pc:sldMkLst>
          <pc:docMk/>
          <pc:sldMk cId="2287990405" sldId="970"/>
        </pc:sldMkLst>
      </pc:sldChg>
      <pc:sldChg chg="del">
        <pc:chgData name="David Gibson" userId="84f16409-35aa-496c-9d5b-c573bc27627a" providerId="ADAL" clId="{6C68DA87-D675-4703-9091-0E7418F56626}" dt="2025-01-10T14:40:58.421" v="16" actId="47"/>
        <pc:sldMkLst>
          <pc:docMk/>
          <pc:sldMk cId="3599938570" sldId="971"/>
        </pc:sldMkLst>
      </pc:sldChg>
      <pc:sldChg chg="del">
        <pc:chgData name="David Gibson" userId="84f16409-35aa-496c-9d5b-c573bc27627a" providerId="ADAL" clId="{6C68DA87-D675-4703-9091-0E7418F56626}" dt="2025-01-10T14:40:58.421" v="16" actId="47"/>
        <pc:sldMkLst>
          <pc:docMk/>
          <pc:sldMk cId="3817608921" sldId="973"/>
        </pc:sldMkLst>
      </pc:sldChg>
      <pc:sldChg chg="del">
        <pc:chgData name="David Gibson" userId="84f16409-35aa-496c-9d5b-c573bc27627a" providerId="ADAL" clId="{6C68DA87-D675-4703-9091-0E7418F56626}" dt="2025-01-10T14:41:19.459" v="19" actId="47"/>
        <pc:sldMkLst>
          <pc:docMk/>
          <pc:sldMk cId="1773647816" sldId="976"/>
        </pc:sldMkLst>
      </pc:sldChg>
      <pc:sldChg chg="del">
        <pc:chgData name="David Gibson" userId="84f16409-35aa-496c-9d5b-c573bc27627a" providerId="ADAL" clId="{6C68DA87-D675-4703-9091-0E7418F56626}" dt="2025-01-10T14:41:10.831" v="18" actId="47"/>
        <pc:sldMkLst>
          <pc:docMk/>
          <pc:sldMk cId="2814443400" sldId="978"/>
        </pc:sldMkLst>
      </pc:sldChg>
      <pc:sldChg chg="del">
        <pc:chgData name="David Gibson" userId="84f16409-35aa-496c-9d5b-c573bc27627a" providerId="ADAL" clId="{6C68DA87-D675-4703-9091-0E7418F56626}" dt="2025-01-10T14:41:10.831" v="18" actId="47"/>
        <pc:sldMkLst>
          <pc:docMk/>
          <pc:sldMk cId="1321012603" sldId="979"/>
        </pc:sldMkLst>
      </pc:sldChg>
      <pc:sldChg chg="del">
        <pc:chgData name="David Gibson" userId="84f16409-35aa-496c-9d5b-c573bc27627a" providerId="ADAL" clId="{6C68DA87-D675-4703-9091-0E7418F56626}" dt="2025-01-10T14:41:02.707" v="17" actId="47"/>
        <pc:sldMkLst>
          <pc:docMk/>
          <pc:sldMk cId="381049989" sldId="989"/>
        </pc:sldMkLst>
      </pc:sldChg>
      <pc:sldChg chg="del">
        <pc:chgData name="David Gibson" userId="84f16409-35aa-496c-9d5b-c573bc27627a" providerId="ADAL" clId="{6C68DA87-D675-4703-9091-0E7418F56626}" dt="2025-01-10T14:42:19.963" v="27" actId="47"/>
        <pc:sldMkLst>
          <pc:docMk/>
          <pc:sldMk cId="3581091502" sldId="994"/>
        </pc:sldMkLst>
      </pc:sldChg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1826174842" sldId="995"/>
        </pc:sldMkLst>
      </pc:sldChg>
      <pc:sldChg chg="del">
        <pc:chgData name="David Gibson" userId="84f16409-35aa-496c-9d5b-c573bc27627a" providerId="ADAL" clId="{6C68DA87-D675-4703-9091-0E7418F56626}" dt="2025-01-10T14:41:51.300" v="24" actId="47"/>
        <pc:sldMkLst>
          <pc:docMk/>
          <pc:sldMk cId="2863934364" sldId="1003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1044203486" sldId="1004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3495429986" sldId="1008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1960054416" sldId="1009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887141137" sldId="1010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262480880" sldId="1011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1027294531" sldId="1012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1159904544" sldId="1013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3404687718" sldId="1015"/>
        </pc:sldMkLst>
      </pc:sldChg>
      <pc:sldChg chg="del">
        <pc:chgData name="David Gibson" userId="84f16409-35aa-496c-9d5b-c573bc27627a" providerId="ADAL" clId="{6C68DA87-D675-4703-9091-0E7418F56626}" dt="2025-01-10T14:42:51.288" v="31" actId="47"/>
        <pc:sldMkLst>
          <pc:docMk/>
          <pc:sldMk cId="4055209181" sldId="1016"/>
        </pc:sldMkLst>
      </pc:sldChg>
      <pc:sldChg chg="del">
        <pc:chgData name="David Gibson" userId="84f16409-35aa-496c-9d5b-c573bc27627a" providerId="ADAL" clId="{6C68DA87-D675-4703-9091-0E7418F56626}" dt="2025-01-10T14:41:38.941" v="22" actId="47"/>
        <pc:sldMkLst>
          <pc:docMk/>
          <pc:sldMk cId="2948277686" sldId="1017"/>
        </pc:sldMkLst>
      </pc:sldChg>
      <pc:sldChg chg="del">
        <pc:chgData name="David Gibson" userId="84f16409-35aa-496c-9d5b-c573bc27627a" providerId="ADAL" clId="{6C68DA87-D675-4703-9091-0E7418F56626}" dt="2025-01-10T14:38:51.343" v="3" actId="47"/>
        <pc:sldMkLst>
          <pc:docMk/>
          <pc:sldMk cId="1683233151" sldId="1018"/>
        </pc:sldMkLst>
      </pc:sldChg>
      <pc:sldChg chg="del">
        <pc:chgData name="David Gibson" userId="84f16409-35aa-496c-9d5b-c573bc27627a" providerId="ADAL" clId="{6C68DA87-D675-4703-9091-0E7418F56626}" dt="2025-01-10T14:39:58.510" v="12" actId="47"/>
        <pc:sldMkLst>
          <pc:docMk/>
          <pc:sldMk cId="394393594" sldId="1019"/>
        </pc:sldMkLst>
      </pc:sldChg>
      <pc:sldChg chg="del">
        <pc:chgData name="David Gibson" userId="84f16409-35aa-496c-9d5b-c573bc27627a" providerId="ADAL" clId="{6C68DA87-D675-4703-9091-0E7418F56626}" dt="2025-01-10T14:41:56.128" v="25" actId="47"/>
        <pc:sldMkLst>
          <pc:docMk/>
          <pc:sldMk cId="3306200099" sldId="1020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4035603920" sldId="1021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2819399137" sldId="1022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3889631831" sldId="1023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2132547182" sldId="1024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864554034" sldId="1025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1872916428" sldId="1026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248137931" sldId="1028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738081395" sldId="1029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2939708602" sldId="1030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4031192283" sldId="1031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3399635325" sldId="1032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3926588975" sldId="1033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2044552701" sldId="1034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293906155" sldId="1035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443433401" sldId="1036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2655740270" sldId="1037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1560903689" sldId="1038"/>
        </pc:sldMkLst>
      </pc:sldChg>
      <pc:sldChg chg="del">
        <pc:chgData name="David Gibson" userId="84f16409-35aa-496c-9d5b-c573bc27627a" providerId="ADAL" clId="{6C68DA87-D675-4703-9091-0E7418F56626}" dt="2025-01-10T14:38:25.639" v="0" actId="47"/>
        <pc:sldMkLst>
          <pc:docMk/>
          <pc:sldMk cId="785115806" sldId="1039"/>
        </pc:sldMkLst>
      </pc:sldChg>
      <pc:sldChg chg="del">
        <pc:chgData name="David Gibson" userId="84f16409-35aa-496c-9d5b-c573bc27627a" providerId="ADAL" clId="{6C68DA87-D675-4703-9091-0E7418F56626}" dt="2025-01-10T14:38:44.491" v="2" actId="47"/>
        <pc:sldMkLst>
          <pc:docMk/>
          <pc:sldMk cId="1140903699" sldId="1040"/>
        </pc:sldMkLst>
      </pc:sldChg>
      <pc:sldChg chg="del">
        <pc:chgData name="David Gibson" userId="84f16409-35aa-496c-9d5b-c573bc27627a" providerId="ADAL" clId="{6C68DA87-D675-4703-9091-0E7418F56626}" dt="2025-01-10T14:38:44.491" v="2" actId="47"/>
        <pc:sldMkLst>
          <pc:docMk/>
          <pc:sldMk cId="4031117644" sldId="1041"/>
        </pc:sldMkLst>
      </pc:sldChg>
      <pc:sldChg chg="del">
        <pc:chgData name="David Gibson" userId="84f16409-35aa-496c-9d5b-c573bc27627a" providerId="ADAL" clId="{6C68DA87-D675-4703-9091-0E7418F56626}" dt="2025-01-10T14:38:51.343" v="3" actId="47"/>
        <pc:sldMkLst>
          <pc:docMk/>
          <pc:sldMk cId="3466981731" sldId="1042"/>
        </pc:sldMkLst>
      </pc:sldChg>
      <pc:sldChg chg="del">
        <pc:chgData name="David Gibson" userId="84f16409-35aa-496c-9d5b-c573bc27627a" providerId="ADAL" clId="{6C68DA87-D675-4703-9091-0E7418F56626}" dt="2025-01-10T14:40:02.927" v="13" actId="47"/>
        <pc:sldMkLst>
          <pc:docMk/>
          <pc:sldMk cId="2301000812" sldId="1044"/>
        </pc:sldMkLst>
      </pc:sldChg>
      <pc:sldChg chg="del">
        <pc:chgData name="David Gibson" userId="84f16409-35aa-496c-9d5b-c573bc27627a" providerId="ADAL" clId="{6C68DA87-D675-4703-9091-0E7418F56626}" dt="2025-01-10T14:41:36.232" v="21" actId="47"/>
        <pc:sldMkLst>
          <pc:docMk/>
          <pc:sldMk cId="2809505031" sldId="1045"/>
        </pc:sldMkLst>
      </pc:sldChg>
      <pc:sldChg chg="del">
        <pc:chgData name="David Gibson" userId="84f16409-35aa-496c-9d5b-c573bc27627a" providerId="ADAL" clId="{6C68DA87-D675-4703-9091-0E7418F56626}" dt="2025-01-10T14:41:46.547" v="23" actId="47"/>
        <pc:sldMkLst>
          <pc:docMk/>
          <pc:sldMk cId="2773112409" sldId="1046"/>
        </pc:sldMkLst>
      </pc:sldChg>
      <pc:sldChg chg="del">
        <pc:chgData name="David Gibson" userId="84f16409-35aa-496c-9d5b-c573bc27627a" providerId="ADAL" clId="{6C68DA87-D675-4703-9091-0E7418F56626}" dt="2025-01-10T14:41:51.300" v="24" actId="47"/>
        <pc:sldMkLst>
          <pc:docMk/>
          <pc:sldMk cId="3449975232" sldId="1047"/>
        </pc:sldMkLst>
      </pc:sldChg>
      <pc:sldChg chg="del">
        <pc:chgData name="David Gibson" userId="84f16409-35aa-496c-9d5b-c573bc27627a" providerId="ADAL" clId="{6C68DA87-D675-4703-9091-0E7418F56626}" dt="2025-01-10T14:41:46.547" v="23" actId="47"/>
        <pc:sldMkLst>
          <pc:docMk/>
          <pc:sldMk cId="234768157" sldId="1050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2611094062" sldId="1052"/>
        </pc:sldMkLst>
      </pc:sldChg>
      <pc:sldChg chg="del">
        <pc:chgData name="David Gibson" userId="84f16409-35aa-496c-9d5b-c573bc27627a" providerId="ADAL" clId="{6C68DA87-D675-4703-9091-0E7418F56626}" dt="2025-01-10T14:40:02.927" v="13" actId="47"/>
        <pc:sldMkLst>
          <pc:docMk/>
          <pc:sldMk cId="2932361409" sldId="1053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2404450752" sldId="1054"/>
        </pc:sldMkLst>
      </pc:sldChg>
      <pc:sldChg chg="del">
        <pc:chgData name="David Gibson" userId="84f16409-35aa-496c-9d5b-c573bc27627a" providerId="ADAL" clId="{6C68DA87-D675-4703-9091-0E7418F56626}" dt="2025-01-10T14:42:15.050" v="26" actId="47"/>
        <pc:sldMkLst>
          <pc:docMk/>
          <pc:sldMk cId="586140336" sldId="1055"/>
        </pc:sldMkLst>
      </pc:sldChg>
      <pc:sldChg chg="del">
        <pc:chgData name="David Gibson" userId="84f16409-35aa-496c-9d5b-c573bc27627a" providerId="ADAL" clId="{6C68DA87-D675-4703-9091-0E7418F56626}" dt="2025-01-10T14:41:56.128" v="25" actId="47"/>
        <pc:sldMkLst>
          <pc:docMk/>
          <pc:sldMk cId="591942189" sldId="1056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1511604010" sldId="1057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2529468955" sldId="1058"/>
        </pc:sldMkLst>
      </pc:sldChg>
      <pc:sldChg chg="del">
        <pc:chgData name="David Gibson" userId="84f16409-35aa-496c-9d5b-c573bc27627a" providerId="ADAL" clId="{6C68DA87-D675-4703-9091-0E7418F56626}" dt="2025-01-10T14:41:30.715" v="20" actId="47"/>
        <pc:sldMkLst>
          <pc:docMk/>
          <pc:sldMk cId="1211304229" sldId="1059"/>
        </pc:sldMkLst>
      </pc:sldChg>
      <pc:sldChg chg="del">
        <pc:chgData name="David Gibson" userId="84f16409-35aa-496c-9d5b-c573bc27627a" providerId="ADAL" clId="{6C68DA87-D675-4703-9091-0E7418F56626}" dt="2025-01-10T14:41:36.232" v="21" actId="47"/>
        <pc:sldMkLst>
          <pc:docMk/>
          <pc:sldMk cId="4256324028" sldId="1062"/>
        </pc:sldMkLst>
      </pc:sldChg>
      <pc:sldChg chg="del">
        <pc:chgData name="David Gibson" userId="84f16409-35aa-496c-9d5b-c573bc27627a" providerId="ADAL" clId="{6C68DA87-D675-4703-9091-0E7418F56626}" dt="2025-01-10T14:41:56.128" v="25" actId="47"/>
        <pc:sldMkLst>
          <pc:docMk/>
          <pc:sldMk cId="169028708" sldId="1063"/>
        </pc:sldMkLst>
      </pc:sldChg>
      <pc:sldChg chg="del">
        <pc:chgData name="David Gibson" userId="84f16409-35aa-496c-9d5b-c573bc27627a" providerId="ADAL" clId="{6C68DA87-D675-4703-9091-0E7418F56626}" dt="2025-01-10T14:42:19.963" v="27" actId="47"/>
        <pc:sldMkLst>
          <pc:docMk/>
          <pc:sldMk cId="1335403345" sldId="1064"/>
        </pc:sldMkLst>
      </pc:sldChg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2284489233" sldId="1175"/>
        </pc:sldMkLst>
      </pc:sldChg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142981158" sldId="1176"/>
        </pc:sldMkLst>
      </pc:sldChg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2961119810" sldId="1208"/>
        </pc:sldMkLst>
      </pc:sldChg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3741948158" sldId="1209"/>
        </pc:sldMkLst>
      </pc:sldChg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4065035387" sldId="1210"/>
        </pc:sldMkLst>
      </pc:sldChg>
      <pc:sldChg chg="del">
        <pc:chgData name="David Gibson" userId="84f16409-35aa-496c-9d5b-c573bc27627a" providerId="ADAL" clId="{6C68DA87-D675-4703-9091-0E7418F56626}" dt="2025-01-10T14:42:41.397" v="30" actId="47"/>
        <pc:sldMkLst>
          <pc:docMk/>
          <pc:sldMk cId="1187136670" sldId="1211"/>
        </pc:sldMkLst>
      </pc:sldChg>
      <pc:sldChg chg="modNotesTx">
        <pc:chgData name="David Gibson" userId="84f16409-35aa-496c-9d5b-c573bc27627a" providerId="ADAL" clId="{6C68DA87-D675-4703-9091-0E7418F56626}" dt="2025-01-10T14:43:09.837" v="68" actId="20577"/>
        <pc:sldMkLst>
          <pc:docMk/>
          <pc:sldMk cId="2447859596" sldId="1212"/>
        </pc:sldMkLst>
      </pc:sldChg>
      <pc:sldChg chg="del">
        <pc:chgData name="David Gibson" userId="84f16409-35aa-496c-9d5b-c573bc27627a" providerId="ADAL" clId="{6C68DA87-D675-4703-9091-0E7418F56626}" dt="2025-01-10T14:42:32.458" v="29" actId="47"/>
        <pc:sldMkLst>
          <pc:docMk/>
          <pc:sldMk cId="1093223406" sldId="12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E2BB4-0099-4568-94BE-A6F88016A224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204F-0753-4B32-B923-08D9D03736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204F-0753-4B32-B923-08D9D03736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91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DA82C-7A80-C542-4B30-D5FC0AFDF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76FD8-0C45-5146-5ACB-D35836E72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6D4BCE-F2F4-10B9-79ED-99E03C766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  <a:p>
            <a:r>
              <a:rPr lang="en-GB" dirty="0"/>
              <a:t>Works well for both internal and external participants and you get full 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DB325-0484-B7CE-83BB-9FEFA49B3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204F-0753-4B32-B923-08D9D037363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the next few slides and then demo how to use the morph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DD06F-E596-487F-B582-4DB828AA30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19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demo and mention 3-months membership</a:t>
            </a:r>
          </a:p>
          <a:p>
            <a:endParaRPr lang="en-US" dirty="0"/>
          </a:p>
          <a:p>
            <a:r>
              <a:rPr lang="en-US" dirty="0"/>
              <a:t>Next slide – login details and ask them to </a:t>
            </a:r>
            <a:r>
              <a:rPr lang="en-US"/>
              <a:t>‘play’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69FA-87F2-4431-B77D-3F7BED0940E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8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 – 3 Months: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69FA-87F2-4431-B77D-3F7BED0940E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4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register – www.mentimeter.com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8A163-D6EF-4EA0-8160-392705A5EC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play in whiteboard then …</a:t>
            </a:r>
          </a:p>
          <a:p>
            <a:endParaRPr lang="en-GB" dirty="0"/>
          </a:p>
          <a:p>
            <a:r>
              <a:rPr lang="en-GB" dirty="0"/>
              <a:t>Whiteboard for </a:t>
            </a:r>
            <a:r>
              <a:rPr lang="en-GB" dirty="0" err="1"/>
              <a:t>mindmap</a:t>
            </a:r>
            <a:r>
              <a:rPr lang="en-GB" dirty="0"/>
              <a:t>  then which of these do you think is not available virtually?</a:t>
            </a:r>
          </a:p>
          <a:p>
            <a:endParaRPr lang="en-GB" dirty="0"/>
          </a:p>
          <a:p>
            <a:r>
              <a:rPr lang="en-GB" dirty="0"/>
              <a:t>Move directly to Voting on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204F-0753-4B32-B923-08D9D03736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0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PowerPoint and Excel live shows last 10 files accessed.  </a:t>
            </a:r>
          </a:p>
          <a:p>
            <a:endParaRPr lang="en-US" dirty="0"/>
          </a:p>
          <a:p>
            <a:r>
              <a:rPr lang="en-US" dirty="0"/>
              <a:t>Remember to mention below you can browse PC 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204F-0753-4B32-B923-08D9D03736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2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C5EFC-7188-450F-9C06-5A7875917BD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9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3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 </a:t>
            </a:r>
            <a:r>
              <a:rPr lang="en-US" dirty="0"/>
              <a:t>Live translated captions in meetings are only available as part of Teams Premium, an add-on license that provides additional features to make Teams meetings more personalized, intelligent, and secure.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 </a:t>
            </a:r>
            <a:r>
              <a:rPr lang="en-US" dirty="0"/>
              <a:t>Live translated captions in meetings are only available as part of Teams Premium, an add-on license that provides additional features to make Teams meetings more personalized, intelligent, and secure. To get access to Teams Premium, contact your IT admin.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65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learner is </a:t>
            </a:r>
            <a:r>
              <a:rPr lang="en-US" dirty="0" err="1"/>
              <a:t>indepedant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B3B3E-E493-4EF0-B368-F871F32350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1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204F-0753-4B32-B923-08D9D03736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2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C694-6B9D-CA97-4D66-99630E15E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2566D-FD8D-D501-0B44-F557A768D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57033-D42A-71D3-8D7A-DB5F56BB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2C330-5EDD-0464-833B-9A41B525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06B27-2772-A2AD-35FC-AC98C3A1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4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7679-663B-CD83-3DDE-7DD904A1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B3162-B8FC-82D3-55E5-A793DEB2F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0651-2308-2C3D-EBC3-689203EE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9567-042F-9C49-9A87-E3F7E535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770C8-5F1D-4CE4-AED8-A569475B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67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5BA75-5AA9-B76B-93DA-203AE7F6B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04740-5009-BC28-D8DC-CBE869024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D4A60-025D-3DA4-F1DF-DCFBAA67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E2B14-2D17-90B8-A96E-D55F37D4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CC9D-3904-7FBC-EA0D-B4DF44FC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2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0A98-4E9C-4D8B-8279-F72A1B5F5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493A-D40C-4E14-8BFB-986D0A121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7654E-5735-40C6-A9A2-D8E02D91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59C7-12B6-4829-A89E-AE4CE76B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550D-BD1E-4828-AA7A-3A3F8125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7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E7A0-00F9-4362-A642-3CF71BD6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AE34-70A9-41CA-8121-984CE505E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8CDE7-B9A4-4AAA-8270-03C1708E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E0263-209A-41D1-A116-A3E20C7E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61DB2-5915-442D-8E06-07068D77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5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6394-259C-4B69-9773-38CB1D73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4A89B-ABC4-4CC5-BA31-418B014D7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18008-872D-40B6-AF14-D080D691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B1F3B-3DCC-43CA-B7D7-2EEE3270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F825-6704-48D3-8760-15D75135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34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D776-F21A-4E92-8293-44941A7F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6DCBB-FDC3-4061-8874-8527BD92E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7B1BB-FA00-4BE3-A455-9A38B2F2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94309-731E-440A-99EF-93E80BC8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06608-31F9-412A-8D65-AC363389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800DB-CAF1-4295-9FC4-1345A2F1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4BC6-B610-467F-9453-24FD3C8C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0CF7F-EBDB-4289-AD38-143535AC8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1D7B-5380-4E5C-9881-B59FA49DB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585E11-1056-4AE0-911E-47DC554D7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D5092-14BA-4D2D-B9B6-0256FECAE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7BF89-C29E-42CC-BE7D-19D34E83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059E8-BD7D-4099-AF86-49C48E07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DAE0AB-A35F-4C35-B9C9-E7D206537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46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FAA6-F68E-4743-BB0C-BB6E8BD2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FDBF0-6A22-4524-955E-271B2555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1B97D-983D-41E9-B451-56C22BE2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F63F1-5AEF-471D-8B54-11F7FF4F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9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F7671-B5BE-4786-B5DB-13A240AA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317F7-5AB4-4198-B019-16FA7574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0DA5-2498-4F2B-8C79-72EC68E2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31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6610-CDC8-495F-8811-0FFACCC4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79F5-BFCB-4FA5-807D-BE2D8044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42E78-F746-4345-AC95-55E46694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F8D6E-E4A2-45F2-B1BB-38327BA1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49F1B-0E81-4C37-AB30-D5ECC83D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55C58-61FD-4BDD-9AD3-B2470642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A9C24-8652-8843-6992-3B3448C2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28D5D-82FC-95C9-6464-BC6817CD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CB217-41D2-DB72-EACE-03488C47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C955-9C59-5CCD-551E-FD931B6B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BAD2-60E0-C36D-9A58-5D9EF1DB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73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3F4B-04CE-45FB-A9AB-3FB1C528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569B5-17D1-49BB-917E-067E28508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8835E-B4D3-48CC-8E93-3AA0B89D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4C1A6-571D-42B4-A620-8AE2259C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3CD6F-150E-44B9-9CFC-A342AA39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D9CFC-6282-4B91-844C-58DD23C6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91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39D0-AEC0-40CA-B251-37D9106C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8CEB9-38CE-473A-9A50-533553613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261B8-4955-4343-87D1-5625A60C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401F-5339-4148-90CC-433C6383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18ABB-250D-4CD6-897B-0674DA8B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673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03096-7B4D-4AE9-B5DF-16D7590FF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E9B08-590E-4AF4-BB2B-47C909BB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2052-605E-453B-834F-9237C949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1C820-768A-4CB1-B1D9-850DC6A3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37562-3290-4354-A1FE-6463B2A5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7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F836-0EF2-A33F-D5BA-67B95DC02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2027C-7FD2-DED3-FBE0-D26FE61BF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4FA4-CA4C-8925-07E5-67A6C5C6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73B7-D830-8AE7-C2B9-F9BF10F6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E87C6-E672-545F-C149-05FDA29C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86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43F0-3CDA-1222-0A5C-1249425F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817F-FF17-C6C9-D897-7838F201D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E1DA2-66E4-CF01-08BE-76E17DCC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582A-0110-0960-6DDB-79D03472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21A17-AE5F-5125-E4C2-0E16A88C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60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CE88-0A81-F474-31FB-A926AF7C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85F01-93C6-C4CF-E708-97745182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2A7CF-C5C7-AA43-ED20-F5AC52F0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B0A05-7BED-8BB1-4974-67138CD0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51841-73DA-4ED4-C5A6-F49067EC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75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929E-208C-3A52-E96A-581E0F73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310A-7E70-3023-E3FC-88E0F75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F0D58-2F0C-4D2F-7EFC-C30F0103E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41E27-6ACD-847C-3A4F-E64B9BD5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746BC-CA9A-EBF5-F2D3-C37BFCDD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16CA4-9B44-621F-A739-7221A3D4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62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EB4E-91FB-C017-E321-0220B7C2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7DC1B-6694-EAD4-B18B-2ADE18A2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E366C-E018-0E1F-77B9-E85B6153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B8772-A023-A3CF-D1F9-1B46E783B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8FB6F-26DC-9A5B-94E8-3B7577C68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AAFF4B-39B3-37E2-CCFF-120157E5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920E0-480C-743D-B8DC-99B64201A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B007B-A698-3070-F240-2E25880D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02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87BC-B9CD-83C1-4D14-5524CDA7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0BA32C-7BA9-618B-1AA1-14E50A5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B15EA-6D89-331E-0D39-64164D48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F0C2A-B127-CCE5-5C17-05B4EE9D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71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C1DD8-2EC8-5097-8F0F-2715AAA4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36DE2-EE17-1795-75FE-31D0F0F2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0D5D7-248E-D424-14C2-3E5B9216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6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7E4C-E6D6-7BBD-456A-9F6C27F1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6C7CF-2DD0-3868-820A-CA15ACF2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E72DE-A075-4D2B-004C-E5C838C1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5754F-B07B-7D46-9753-D3CA75DA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A2A05-E777-5722-49AE-1C329EFD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15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D1EA-B230-AD2A-D314-BCE538DF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5D129-E20A-91E3-BCB7-E05C01039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7EBE6-AA2F-F80A-30C9-F51191608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8CE1C-54F2-FC5D-62F0-97CC940B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80A7A-3FD0-ED52-EE30-B0A09035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A938-C705-3139-6681-45C70BEC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49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D5BE-0C5C-022C-2330-1484310F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4A573-CC18-25B3-51AA-4C2F15593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10B3D-5434-46D7-FD4B-02D3B961A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F68D-C684-851C-EABA-834D8148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12046-D086-A734-7F2F-9DCA3F59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D346E-07B2-1BA9-061F-3A126307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75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6535-C7AB-D8F0-4B07-6822B568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39C76-A1A8-9E65-9F95-5EF4239A6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7C572-3884-061D-94E1-323F96B2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AB8BC-4543-A07B-A592-172C62FB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A366-FB33-7150-B777-5C9AAE3F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66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1B685-C26A-F617-D54B-9404ACACF4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AB31F-D8A7-0752-9474-129208838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4002-9EA7-654D-53EC-8FB7167E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DA41-9817-4826-30F4-ED47081D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F126-23DB-A599-3743-F9D331A0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3BC2-707D-F0FF-BD75-8BD0C6F1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DE57-6AB5-B7CC-2661-CF6CCEA51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0795B-171F-5495-B2F0-29A1622AB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6CC30-C82D-B48D-06C9-3FF6BDAF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0197A-D3E7-DAD7-2E4C-A5824977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06913-067E-44F2-13BB-B225363E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2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94A6-A527-93B3-E50F-1220140A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FD1DE-15AA-4A1A-CF31-16288A32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A968B-2C7E-6B5D-D08C-4259C593D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8A3DFA-7C2F-9CD9-A615-4978BA139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81012-93E9-F668-9C22-220E7D32D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6BCC-A64C-CC14-E666-3D3CDD65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03445A-92DE-4A78-B267-EE314CC0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10E3C-8C33-6E3B-217A-19AE313E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663F-4B75-FDD2-E7FE-5DC7C0F0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CF44B-44B4-FEA4-740C-CD042FB50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C67F7-F312-1723-1201-CB46834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DB3A1-DDCB-86C2-FFE1-96AC142B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5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42C80-D3CB-B426-259F-0F76EF6B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86CB6-6FD2-57F2-B183-1983C5BF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B638-4455-72F0-D1C4-1FD07454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38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FBEC-BC5F-1C48-D890-9EFCC989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41EFE-C0F1-3477-8C2D-F4F6EA32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33907-8799-949F-CBEC-ABABC382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E288B-FBCD-9E62-2C72-74B0620B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BE395-2186-C287-9569-43D7082A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10321-47A2-2213-CEE7-D28C60E4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7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580D-434C-264A-888D-3452CC61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0C8CF4-2818-3808-457D-0C7905EC8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0BEAC-9A15-0E6A-15C6-AD5B2B725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D1B6D-0F82-F733-B183-2A0E6579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29199-0C42-F96A-2171-74A229C6D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242BA-9593-4196-F0E7-CFD489BD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37F61-BF5B-46B3-3B14-0419ADDB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FE55A-25A0-7A71-35BB-9EB18061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10362-E94C-F975-CFB8-6A454524E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24C68-E1E3-47A0-9F70-C96177DB1375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A4F9-093B-304F-F337-348797AEB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E8A30-7EDE-7999-8BD5-B4990A233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BCE6D-0FF0-4C35-8786-8D0A76690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9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08470-223C-47FD-9150-3B02D148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DFE2-51A2-4EAE-AA13-8508BDC84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C6EB-591D-4FB9-836E-70DA1B333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A632-8DFC-46A8-A3B2-94964C831AB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A28D2-8A9B-45DD-9109-8C72F5FC4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3ACE3-BBDD-4A90-BB19-492172ACE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46C05-A179-4077-923B-A7C3460EA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4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A76B5-D3F3-4D8E-1716-D75CED79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D928D-537A-863A-11B9-4B0781B2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A17F1-1C89-DB3E-2C4D-6DA74D77C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CA37-BEDF-43B1-B5E7-75558C66AD6A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196CC-BB72-04EE-8033-2A9416B4D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F94D-7E32-AC58-0BDE-F7EC27EFC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AFF78-56C1-4B46-AD40-11E37D3B9D0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50F5281A-F9B5-63B0-E230-99DC9AD56E64}"/>
              </a:ext>
            </a:extLst>
          </p:cNvPr>
          <p:cNvSpPr/>
          <p:nvPr userDrawn="1"/>
        </p:nvSpPr>
        <p:spPr>
          <a:xfrm>
            <a:off x="0" y="6418498"/>
            <a:ext cx="422787" cy="439502"/>
          </a:xfrm>
          <a:prstGeom prst="rect">
            <a:avLst/>
          </a:prstGeom>
          <a:solidFill>
            <a:srgbClr val="2646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1302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hyperlink" Target="https://f1tenth.org/ifac2020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3.xml"/><Relationship Id="rId5" Type="http://schemas.openxmlformats.org/officeDocument/2006/relationships/image" Target="../media/image25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5" Type="http://schemas.openxmlformats.org/officeDocument/2006/relationships/hyperlink" Target="https://eureka-tp.com/tipsmembershiphomepage" TargetMode="Externa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6" Type="http://schemas.openxmlformats.org/officeDocument/2006/relationships/image" Target="../media/image28.png"/><Relationship Id="rId5" Type="http://schemas.openxmlformats.org/officeDocument/2006/relationships/hyperlink" Target="https://www.menti.com/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B73015-672E-476F-E2BB-59DF0FECD57F}"/>
              </a:ext>
            </a:extLst>
          </p:cNvPr>
          <p:cNvSpPr txBox="1"/>
          <p:nvPr/>
        </p:nvSpPr>
        <p:spPr>
          <a:xfrm>
            <a:off x="0" y="53073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en-US" sz="4000" dirty="0"/>
              <a:t>How To Use MS Teams As A Virtual Training Room</a:t>
            </a:r>
            <a:endParaRPr lang="en-GB" sz="4000" dirty="0"/>
          </a:p>
        </p:txBody>
      </p:sp>
      <p:pic>
        <p:nvPicPr>
          <p:cNvPr id="4" name="Picture 3" descr="A logo of a company&#10;&#10;Description automatically generated">
            <a:extLst>
              <a:ext uri="{FF2B5EF4-FFF2-40B4-BE49-F238E27FC236}">
                <a16:creationId xmlns:a16="http://schemas.microsoft.com/office/drawing/2014/main" id="{6F94E8D9-A5EC-1A58-0114-789679725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9387"/>
            <a:ext cx="4652963" cy="4333446"/>
          </a:xfrm>
          <a:prstGeom prst="rect">
            <a:avLst/>
          </a:prstGeom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D21DB28B-AFF5-9CBA-3C0E-12E48B3A6AB3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9507" y="1393610"/>
            <a:ext cx="4445000" cy="444500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4906D-B2CE-9038-4AF6-A4159853AC97}"/>
              </a:ext>
            </a:extLst>
          </p:cNvPr>
          <p:cNvSpPr txBox="1"/>
          <p:nvPr/>
        </p:nvSpPr>
        <p:spPr>
          <a:xfrm>
            <a:off x="0" y="6128747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en-US" sz="4000" dirty="0"/>
              <a:t>Start Time – 13:00 CET</a:t>
            </a:r>
            <a:endParaRPr lang="en-GB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2C999-E6B9-5FC4-F0BC-26FBA0DE5D50}"/>
              </a:ext>
            </a:extLst>
          </p:cNvPr>
          <p:cNvSpPr txBox="1"/>
          <p:nvPr/>
        </p:nvSpPr>
        <p:spPr>
          <a:xfrm>
            <a:off x="1" y="-2244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en-US" sz="4000" b="0" dirty="0"/>
              <a:t>Welcome To …</a:t>
            </a:r>
            <a:endParaRPr lang="en-GB" sz="40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09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E41BF7-FBBC-44E0-8901-DBF1CE9BC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43" y="707903"/>
            <a:ext cx="9803511" cy="60830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16371F-B877-48D9-9A64-348B4653FBDC}"/>
              </a:ext>
            </a:extLst>
          </p:cNvPr>
          <p:cNvSpPr/>
          <p:nvPr/>
        </p:nvSpPr>
        <p:spPr>
          <a:xfrm>
            <a:off x="3053966" y="4600103"/>
            <a:ext cx="2723982" cy="528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99A270-5B55-40E2-BE8C-CBF1C1C064CC}"/>
              </a:ext>
            </a:extLst>
          </p:cNvPr>
          <p:cNvGrpSpPr/>
          <p:nvPr/>
        </p:nvGrpSpPr>
        <p:grpSpPr>
          <a:xfrm>
            <a:off x="1211916" y="1118400"/>
            <a:ext cx="5462764" cy="632285"/>
            <a:chOff x="5386687" y="5888079"/>
            <a:chExt cx="5957567" cy="68955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26F51F-8D6A-4380-8567-EF335980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073" y="5888079"/>
              <a:ext cx="1233200" cy="6807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E7C381A-7EDF-419D-A5EA-343438D4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42273" y="5888079"/>
              <a:ext cx="1301981" cy="6604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F587E3-DCC1-48D3-BD45-A6B7EE58E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9888" y="5888079"/>
              <a:ext cx="2189185" cy="6597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F16A859-AAD4-4708-BF21-66E112C3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6687" y="5888079"/>
              <a:ext cx="1233201" cy="689555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029CB-9892-457C-9862-40C50A4DC2C8}"/>
              </a:ext>
            </a:extLst>
          </p:cNvPr>
          <p:cNvSpPr/>
          <p:nvPr/>
        </p:nvSpPr>
        <p:spPr>
          <a:xfrm>
            <a:off x="9687339" y="6197600"/>
            <a:ext cx="1300343" cy="593328"/>
          </a:xfrm>
          <a:prstGeom prst="rect">
            <a:avLst/>
          </a:prstGeom>
          <a:solidFill>
            <a:srgbClr val="201F1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CD0D7-7C37-424D-080F-2C36D8D5B445}"/>
              </a:ext>
            </a:extLst>
          </p:cNvPr>
          <p:cNvSpPr txBox="1"/>
          <p:nvPr/>
        </p:nvSpPr>
        <p:spPr>
          <a:xfrm>
            <a:off x="0" y="0"/>
            <a:ext cx="11256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Sharing Options – PowerPoint and Excel Live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14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26A1C-B7BA-48B4-B67E-32E096E2B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916" y="723985"/>
            <a:ext cx="9775766" cy="60669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B0C5B8-9FD9-4EE9-95F4-55701D7F9BEB}"/>
              </a:ext>
            </a:extLst>
          </p:cNvPr>
          <p:cNvGrpSpPr/>
          <p:nvPr/>
        </p:nvGrpSpPr>
        <p:grpSpPr>
          <a:xfrm>
            <a:off x="1211916" y="1171409"/>
            <a:ext cx="5462764" cy="632285"/>
            <a:chOff x="5386687" y="5888079"/>
            <a:chExt cx="5957567" cy="6895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C2F0BD-D1CB-4ADE-ABD8-A794BB1D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9073" y="5888079"/>
              <a:ext cx="1233200" cy="6807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A3CAC0-A3D6-4E22-B94F-749838D79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42273" y="5888079"/>
              <a:ext cx="1301981" cy="6604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7979C4-F871-40BF-A747-78558F1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9888" y="5888079"/>
              <a:ext cx="2189185" cy="6597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9C2EA7-6419-4077-A20B-6F4100994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6687" y="5888079"/>
              <a:ext cx="1233201" cy="689555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13DD2E-EA05-4B1D-8CB9-2A020E19AC4A}"/>
              </a:ext>
            </a:extLst>
          </p:cNvPr>
          <p:cNvSpPr/>
          <p:nvPr/>
        </p:nvSpPr>
        <p:spPr>
          <a:xfrm>
            <a:off x="9687339" y="6197600"/>
            <a:ext cx="1300343" cy="593328"/>
          </a:xfrm>
          <a:prstGeom prst="rect">
            <a:avLst/>
          </a:prstGeom>
          <a:solidFill>
            <a:srgbClr val="201F1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16371F-B877-48D9-9A64-348B4653FBDC}"/>
              </a:ext>
            </a:extLst>
          </p:cNvPr>
          <p:cNvSpPr/>
          <p:nvPr/>
        </p:nvSpPr>
        <p:spPr>
          <a:xfrm>
            <a:off x="3257612" y="4856387"/>
            <a:ext cx="1818129" cy="432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C9CBE-86F9-3883-E39F-8B7847E8A143}"/>
              </a:ext>
            </a:extLst>
          </p:cNvPr>
          <p:cNvSpPr txBox="1"/>
          <p:nvPr/>
        </p:nvSpPr>
        <p:spPr>
          <a:xfrm>
            <a:off x="0" y="0"/>
            <a:ext cx="359611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GB" sz="3600" dirty="0"/>
              <a:t>Sharing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62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4CCDF2-A64C-3250-A004-5E7625CDC449}"/>
              </a:ext>
            </a:extLst>
          </p:cNvPr>
          <p:cNvSpPr txBox="1"/>
          <p:nvPr/>
        </p:nvSpPr>
        <p:spPr>
          <a:xfrm>
            <a:off x="0" y="0"/>
            <a:ext cx="10518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Facilitating With A Multi-language Population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C975C0-55DD-0012-2AC8-9E012F74D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33" t="13241" r="13639" b="2963"/>
          <a:stretch/>
        </p:blipFill>
        <p:spPr>
          <a:xfrm>
            <a:off x="3289300" y="693588"/>
            <a:ext cx="5734050" cy="6282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917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64CE0-3421-4F8F-92A0-051B381E00C2}"/>
              </a:ext>
            </a:extLst>
          </p:cNvPr>
          <p:cNvSpPr txBox="1"/>
          <p:nvPr/>
        </p:nvSpPr>
        <p:spPr>
          <a:xfrm>
            <a:off x="6590662" y="4267832"/>
            <a:ext cx="5601338" cy="2298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3947B2"/>
                </a:solidFill>
                <a:latin typeface="+mj-lt"/>
                <a:ea typeface="+mj-ea"/>
                <a:cs typeface="+mj-cs"/>
              </a:rPr>
              <a:t>Live Captioning</a:t>
            </a:r>
          </a:p>
        </p:txBody>
      </p:sp>
      <p:pic>
        <p:nvPicPr>
          <p:cNvPr id="6" name="Graphic 5" descr="Subtitles">
            <a:extLst>
              <a:ext uri="{FF2B5EF4-FFF2-40B4-BE49-F238E27FC236}">
                <a16:creationId xmlns:a16="http://schemas.microsoft.com/office/drawing/2014/main" id="{6C0E97CE-1F36-1E64-3D93-F13F8D27E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64CE0-3421-4F8F-92A0-051B381E00C2}"/>
              </a:ext>
            </a:extLst>
          </p:cNvPr>
          <p:cNvSpPr txBox="1"/>
          <p:nvPr/>
        </p:nvSpPr>
        <p:spPr>
          <a:xfrm>
            <a:off x="0" y="0"/>
            <a:ext cx="2785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845AD"/>
                </a:solidFill>
              </a:rPr>
              <a:t>Live Captioning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643E0-0C9F-0FF0-3FD1-AEA035A4F1EB}"/>
              </a:ext>
            </a:extLst>
          </p:cNvPr>
          <p:cNvSpPr/>
          <p:nvPr/>
        </p:nvSpPr>
        <p:spPr>
          <a:xfrm>
            <a:off x="1973355" y="4330699"/>
            <a:ext cx="3074895" cy="783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C68F5B-E910-62AE-541B-38AD1694E5CE}"/>
              </a:ext>
            </a:extLst>
          </p:cNvPr>
          <p:cNvSpPr/>
          <p:nvPr/>
        </p:nvSpPr>
        <p:spPr>
          <a:xfrm>
            <a:off x="2030505" y="3887402"/>
            <a:ext cx="2585945" cy="783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F1FD07-3C0B-9DC3-D5F5-20BED63A7C30}"/>
              </a:ext>
            </a:extLst>
          </p:cNvPr>
          <p:cNvSpPr/>
          <p:nvPr/>
        </p:nvSpPr>
        <p:spPr>
          <a:xfrm>
            <a:off x="8170955" y="1468052"/>
            <a:ext cx="2115857" cy="783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6ED722-38D4-D119-967B-E0517653C47A}"/>
              </a:ext>
            </a:extLst>
          </p:cNvPr>
          <p:cNvSpPr/>
          <p:nvPr/>
        </p:nvSpPr>
        <p:spPr>
          <a:xfrm>
            <a:off x="3353178" y="1511166"/>
            <a:ext cx="3390144" cy="217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9C1B8B-8FA1-E25D-BAD5-699AA6F87EFB}"/>
              </a:ext>
            </a:extLst>
          </p:cNvPr>
          <p:cNvSpPr/>
          <p:nvPr/>
        </p:nvSpPr>
        <p:spPr>
          <a:xfrm>
            <a:off x="3353178" y="4372291"/>
            <a:ext cx="3390144" cy="1115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9EA744-ECAB-673C-651F-5AAC353BF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/>
          <a:stretch/>
        </p:blipFill>
        <p:spPr>
          <a:xfrm>
            <a:off x="1973355" y="643779"/>
            <a:ext cx="8285918" cy="58313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5F9E81-EA11-411C-B2EA-54BABAEBE4A0}"/>
              </a:ext>
            </a:extLst>
          </p:cNvPr>
          <p:cNvSpPr/>
          <p:nvPr/>
        </p:nvSpPr>
        <p:spPr>
          <a:xfrm>
            <a:off x="6096000" y="645661"/>
            <a:ext cx="989231" cy="10298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1BF21-7202-1D7C-EF80-E106C7DA97A8}"/>
              </a:ext>
            </a:extLst>
          </p:cNvPr>
          <p:cNvSpPr/>
          <p:nvPr/>
        </p:nvSpPr>
        <p:spPr>
          <a:xfrm>
            <a:off x="6291291" y="4183242"/>
            <a:ext cx="3927354" cy="73450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D7F33-F752-525C-5F50-FEE681F2DB34}"/>
              </a:ext>
            </a:extLst>
          </p:cNvPr>
          <p:cNvSpPr/>
          <p:nvPr/>
        </p:nvSpPr>
        <p:spPr>
          <a:xfrm>
            <a:off x="2068919" y="4249748"/>
            <a:ext cx="4222372" cy="9652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99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544C59-B1C2-BD24-7CDA-2427D7CFF990}"/>
              </a:ext>
            </a:extLst>
          </p:cNvPr>
          <p:cNvSpPr txBox="1"/>
          <p:nvPr/>
        </p:nvSpPr>
        <p:spPr>
          <a:xfrm>
            <a:off x="0" y="0"/>
            <a:ext cx="2785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845AD"/>
                </a:solidFill>
              </a:rPr>
              <a:t>Live Captioning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B1241C-1258-E4E1-00FC-A65B63D63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6" y="1029825"/>
            <a:ext cx="9249180" cy="5069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D4F83-90DD-44A0-9F18-2C7BAFCE3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708" y="479660"/>
            <a:ext cx="2565306" cy="63783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053452-9789-EB6B-941C-874B2EE794FD}"/>
              </a:ext>
            </a:extLst>
          </p:cNvPr>
          <p:cNvSpPr/>
          <p:nvPr/>
        </p:nvSpPr>
        <p:spPr>
          <a:xfrm>
            <a:off x="8618357" y="5069825"/>
            <a:ext cx="410659" cy="4165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035820-5C44-1A2D-4636-F26D4C5AA1C3}"/>
              </a:ext>
            </a:extLst>
          </p:cNvPr>
          <p:cNvSpPr/>
          <p:nvPr/>
        </p:nvSpPr>
        <p:spPr>
          <a:xfrm>
            <a:off x="9527708" y="479660"/>
            <a:ext cx="2565306" cy="63783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452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64CE0-3421-4F8F-92A0-051B381E00C2}"/>
              </a:ext>
            </a:extLst>
          </p:cNvPr>
          <p:cNvSpPr txBox="1"/>
          <p:nvPr/>
        </p:nvSpPr>
        <p:spPr>
          <a:xfrm>
            <a:off x="6590662" y="4267832"/>
            <a:ext cx="5601338" cy="2298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Slide Translation</a:t>
            </a:r>
          </a:p>
        </p:txBody>
      </p:sp>
      <p:pic>
        <p:nvPicPr>
          <p:cNvPr id="6" name="Graphic 5" descr="Subtitles">
            <a:extLst>
              <a:ext uri="{FF2B5EF4-FFF2-40B4-BE49-F238E27FC236}">
                <a16:creationId xmlns:a16="http://schemas.microsoft.com/office/drawing/2014/main" id="{6C0E97CE-1F36-1E64-3D93-F13F8D27E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92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C0175-8C0A-F90B-E56E-C864FD0C8CDA}"/>
              </a:ext>
            </a:extLst>
          </p:cNvPr>
          <p:cNvSpPr txBox="1"/>
          <p:nvPr/>
        </p:nvSpPr>
        <p:spPr>
          <a:xfrm>
            <a:off x="0" y="0"/>
            <a:ext cx="3291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845AD"/>
                </a:solidFill>
              </a:rPr>
              <a:t>Slide Translation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EB052-7B5A-65BE-EA74-4BBB2BDA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41" y="734813"/>
            <a:ext cx="9236517" cy="56824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6F3BF9-129D-D3CF-A80F-605DF0A3BF4B}"/>
              </a:ext>
            </a:extLst>
          </p:cNvPr>
          <p:cNvSpPr/>
          <p:nvPr/>
        </p:nvSpPr>
        <p:spPr>
          <a:xfrm>
            <a:off x="3394778" y="6000651"/>
            <a:ext cx="410659" cy="4165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396501-D014-B991-C7DB-11CFE543DBE3}"/>
              </a:ext>
            </a:extLst>
          </p:cNvPr>
          <p:cNvSpPr/>
          <p:nvPr/>
        </p:nvSpPr>
        <p:spPr>
          <a:xfrm>
            <a:off x="3448620" y="5584076"/>
            <a:ext cx="3275231" cy="4165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A271F-3541-B547-9C9A-42E64244FDD1}"/>
              </a:ext>
            </a:extLst>
          </p:cNvPr>
          <p:cNvSpPr/>
          <p:nvPr/>
        </p:nvSpPr>
        <p:spPr>
          <a:xfrm>
            <a:off x="6777693" y="4071939"/>
            <a:ext cx="2087059" cy="171561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45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2EF202-E41E-FB02-0274-829F18D2CB42}"/>
              </a:ext>
            </a:extLst>
          </p:cNvPr>
          <p:cNvSpPr txBox="1"/>
          <p:nvPr/>
        </p:nvSpPr>
        <p:spPr>
          <a:xfrm>
            <a:off x="0" y="0"/>
            <a:ext cx="11599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Inviting Your Participants (3 Different Ways)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89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DF3DA-C382-8C1C-7F34-A01D39C97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81B374-BD68-DE70-4DE8-BAA70133CD8E}"/>
              </a:ext>
            </a:extLst>
          </p:cNvPr>
          <p:cNvSpPr txBox="1"/>
          <p:nvPr/>
        </p:nvSpPr>
        <p:spPr>
          <a:xfrm>
            <a:off x="0" y="0"/>
            <a:ext cx="11599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Inviting Your Participants (3 Different Ways)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F265C-9287-3A7A-66C9-3B6E12CAB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908" y="1396898"/>
            <a:ext cx="907200" cy="10690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 descr="A black and white image of a person and a check mark&#10;&#10;Description automatically generated">
            <a:extLst>
              <a:ext uri="{FF2B5EF4-FFF2-40B4-BE49-F238E27FC236}">
                <a16:creationId xmlns:a16="http://schemas.microsoft.com/office/drawing/2014/main" id="{A18D4937-F46A-DDC5-E54D-2DF7DBB664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13752" y="4849061"/>
            <a:ext cx="907512" cy="999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11269-8AD9-1890-8AB5-364E115F4B19}"/>
              </a:ext>
            </a:extLst>
          </p:cNvPr>
          <p:cNvSpPr txBox="1"/>
          <p:nvPr/>
        </p:nvSpPr>
        <p:spPr>
          <a:xfrm>
            <a:off x="2854711" y="1669812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947B2"/>
                </a:solidFill>
              </a:rPr>
              <a:t>Create a Meeting via Outlook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EC590-9BED-6D4B-C782-0C9DDDBFF329}"/>
              </a:ext>
            </a:extLst>
          </p:cNvPr>
          <p:cNvSpPr txBox="1"/>
          <p:nvPr/>
        </p:nvSpPr>
        <p:spPr>
          <a:xfrm>
            <a:off x="2854712" y="5087092"/>
            <a:ext cx="275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947B2"/>
                </a:solidFill>
              </a:rPr>
              <a:t>Via Registration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2CDEE-DAE6-F69C-D7E8-8C8776A75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008" y="3029445"/>
            <a:ext cx="1089001" cy="106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4B771-7DB6-7C69-F059-3DA81212B016}"/>
              </a:ext>
            </a:extLst>
          </p:cNvPr>
          <p:cNvSpPr txBox="1"/>
          <p:nvPr/>
        </p:nvSpPr>
        <p:spPr>
          <a:xfrm>
            <a:off x="2854710" y="3302435"/>
            <a:ext cx="2974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3947B2"/>
                </a:solidFill>
              </a:rPr>
              <a:t>Within MS Teams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38B2B8-50F2-44D2-8593-97FE13B91E70}"/>
              </a:ext>
            </a:extLst>
          </p:cNvPr>
          <p:cNvSpPr txBox="1"/>
          <p:nvPr/>
        </p:nvSpPr>
        <p:spPr>
          <a:xfrm>
            <a:off x="0" y="0"/>
            <a:ext cx="6303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Teams Experience</a:t>
            </a:r>
          </a:p>
        </p:txBody>
      </p:sp>
      <p:pic>
        <p:nvPicPr>
          <p:cNvPr id="12" name="Picture 11" descr="A picture containing handwear&#10;&#10;Description automatically generated">
            <a:extLst>
              <a:ext uri="{FF2B5EF4-FFF2-40B4-BE49-F238E27FC236}">
                <a16:creationId xmlns:a16="http://schemas.microsoft.com/office/drawing/2014/main" id="{38932F05-6A48-426E-A875-ABCC76D42C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4" b="25857"/>
          <a:stretch/>
        </p:blipFill>
        <p:spPr>
          <a:xfrm>
            <a:off x="708859" y="3051184"/>
            <a:ext cx="2394522" cy="3090210"/>
          </a:xfrm>
          <a:prstGeom prst="rect">
            <a:avLst/>
          </a:prstGeom>
        </p:spPr>
      </p:pic>
      <p:pic>
        <p:nvPicPr>
          <p:cNvPr id="14" name="Picture 13" descr="A picture containing handwear&#10;&#10;Description automatically generated">
            <a:extLst>
              <a:ext uri="{FF2B5EF4-FFF2-40B4-BE49-F238E27FC236}">
                <a16:creationId xmlns:a16="http://schemas.microsoft.com/office/drawing/2014/main" id="{E5D20D04-8C9F-4B40-8312-7F10711773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7" b="12539"/>
          <a:stretch/>
        </p:blipFill>
        <p:spPr>
          <a:xfrm>
            <a:off x="8993915" y="2496112"/>
            <a:ext cx="2798252" cy="3645282"/>
          </a:xfrm>
          <a:prstGeom prst="rect">
            <a:avLst/>
          </a:prstGeom>
        </p:spPr>
      </p:pic>
      <p:pic>
        <p:nvPicPr>
          <p:cNvPr id="16" name="Picture 15" descr="A picture containing handwear&#10;&#10;Description automatically generated">
            <a:extLst>
              <a:ext uri="{FF2B5EF4-FFF2-40B4-BE49-F238E27FC236}">
                <a16:creationId xmlns:a16="http://schemas.microsoft.com/office/drawing/2014/main" id="{133D41BD-C69C-4FC7-A985-04DC3B37A9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7"/>
          <a:stretch/>
        </p:blipFill>
        <p:spPr>
          <a:xfrm rot="16200000" flipH="1" flipV="1">
            <a:off x="4649522" y="2658319"/>
            <a:ext cx="2798252" cy="4167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4820F-7166-4347-9384-9E12D4C3B126}"/>
              </a:ext>
            </a:extLst>
          </p:cNvPr>
          <p:cNvSpPr txBox="1"/>
          <p:nvPr/>
        </p:nvSpPr>
        <p:spPr>
          <a:xfrm>
            <a:off x="1338034" y="2553362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845AD"/>
                </a:solidFill>
              </a:rPr>
              <a:t>Expert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91CD85-1481-4C25-A7FB-2C2674D5E965}"/>
              </a:ext>
            </a:extLst>
          </p:cNvPr>
          <p:cNvSpPr txBox="1"/>
          <p:nvPr/>
        </p:nvSpPr>
        <p:spPr>
          <a:xfrm>
            <a:off x="5478620" y="2560401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845AD"/>
                </a:solidFill>
              </a:rPr>
              <a:t>So-So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F5A496-7992-473F-AA04-DE5092D073D1}"/>
              </a:ext>
            </a:extLst>
          </p:cNvPr>
          <p:cNvSpPr txBox="1"/>
          <p:nvPr/>
        </p:nvSpPr>
        <p:spPr>
          <a:xfrm>
            <a:off x="9718625" y="2553362"/>
            <a:ext cx="1348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3845AD"/>
                </a:solidFill>
              </a:rPr>
              <a:t>Novice</a:t>
            </a: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74926512-2BB2-735C-78A9-2E5C3D35AD21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34600" y="38834"/>
            <a:ext cx="2057400" cy="20574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73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1046">
        <p159:morph option="byObject"/>
      </p:transition>
    </mc:Choice>
    <mc:Fallback xmlns="">
      <p:transition spd="slow" advTm="1104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FEE75-2C55-FE25-71E7-6383918D2557}"/>
              </a:ext>
            </a:extLst>
          </p:cNvPr>
          <p:cNvSpPr txBox="1"/>
          <p:nvPr/>
        </p:nvSpPr>
        <p:spPr>
          <a:xfrm>
            <a:off x="4152040" y="2097669"/>
            <a:ext cx="8036911" cy="1891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2646BE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646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Smooth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646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 Slide</a:t>
            </a:r>
          </a:p>
        </p:txBody>
      </p:sp>
      <p:pic>
        <p:nvPicPr>
          <p:cNvPr id="3" name="Camera 1">
            <a:extLst>
              <a:ext uri="{FF2B5EF4-FFF2-40B4-BE49-F238E27FC236}">
                <a16:creationId xmlns:a16="http://schemas.microsoft.com/office/drawing/2014/main" id="{F3AD0A05-36D5-AAAB-875C-6D46DFEB74B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497" y="2097669"/>
            <a:ext cx="1912846" cy="1912846"/>
          </a:xfrm>
          <a:prstGeom prst="ellipse">
            <a:avLst/>
          </a:prstGeom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385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B927A34B-A194-0290-02A7-F363418AA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14" y="974966"/>
            <a:ext cx="5046039" cy="5002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A9AA7-7CAE-F85F-79A0-5DFD4585EDAE}"/>
              </a:ext>
            </a:extLst>
          </p:cNvPr>
          <p:cNvSpPr txBox="1"/>
          <p:nvPr/>
        </p:nvSpPr>
        <p:spPr>
          <a:xfrm>
            <a:off x="619432" y="1645921"/>
            <a:ext cx="4778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solidFill>
                  <a:srgbClr val="2646BE"/>
                </a:solidFill>
              </a:rPr>
              <a:t>Eureka Training Community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75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B927A34B-A194-0290-02A7-F363418AA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248457"/>
            <a:ext cx="2288874" cy="2269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A9AA7-7CAE-F85F-79A0-5DFD4585EDAE}"/>
              </a:ext>
            </a:extLst>
          </p:cNvPr>
          <p:cNvSpPr txBox="1"/>
          <p:nvPr/>
        </p:nvSpPr>
        <p:spPr>
          <a:xfrm>
            <a:off x="2623597" y="825466"/>
            <a:ext cx="9388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2646BE"/>
                </a:solidFill>
              </a:rPr>
              <a:t>Eureka Training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01074-91F4-DEC2-96F2-2156FA138E38}"/>
              </a:ext>
            </a:extLst>
          </p:cNvPr>
          <p:cNvSpPr txBox="1"/>
          <p:nvPr/>
        </p:nvSpPr>
        <p:spPr>
          <a:xfrm>
            <a:off x="1992943" y="3167390"/>
            <a:ext cx="8206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hlinkClick r:id="rId5"/>
              </a:rPr>
              <a:t>https://eureka-tp.com/tipsmembershiphomepage</a:t>
            </a:r>
            <a:r>
              <a:rPr lang="en-GB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92CDA-7D26-116C-4C81-CA8B50FADEC5}"/>
              </a:ext>
            </a:extLst>
          </p:cNvPr>
          <p:cNvSpPr txBox="1"/>
          <p:nvPr/>
        </p:nvSpPr>
        <p:spPr>
          <a:xfrm>
            <a:off x="3333449" y="4553212"/>
            <a:ext cx="5525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947B2"/>
                </a:solidFill>
              </a:rPr>
              <a:t>Username</a:t>
            </a:r>
            <a:r>
              <a:rPr lang="en-US" sz="3200" dirty="0"/>
              <a:t> – Your eMail Address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3947B2"/>
                </a:solidFill>
              </a:rPr>
              <a:t>Password</a:t>
            </a:r>
            <a:r>
              <a:rPr lang="en-US" sz="3200" dirty="0"/>
              <a:t> – SCC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250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2738F-2037-443C-BAA8-E48484C8A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2" y="56388"/>
            <a:ext cx="6168544" cy="1039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5A0F1D-259E-42A0-9CA6-924D18DD0ECA}"/>
              </a:ext>
            </a:extLst>
          </p:cNvPr>
          <p:cNvSpPr txBox="1"/>
          <p:nvPr/>
        </p:nvSpPr>
        <p:spPr>
          <a:xfrm>
            <a:off x="5970057" y="1203695"/>
            <a:ext cx="60270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https://www.menti.com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CBBF6-63CD-4EA1-A4DB-FC9645C1E290}"/>
              </a:ext>
            </a:extLst>
          </p:cNvPr>
          <p:cNvSpPr txBox="1"/>
          <p:nvPr/>
        </p:nvSpPr>
        <p:spPr>
          <a:xfrm>
            <a:off x="5970057" y="1956799"/>
            <a:ext cx="6027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rgbClr val="C00000"/>
                </a:solidFill>
                <a:latin typeface="Calibri" panose="020F0502020204030204"/>
              </a:rPr>
              <a:t>Code 8140 3887</a:t>
            </a:r>
          </a:p>
        </p:txBody>
      </p:sp>
      <p:pic>
        <p:nvPicPr>
          <p:cNvPr id="14" name="Graphic 13" descr="Smart Phone with solid fill">
            <a:extLst>
              <a:ext uri="{FF2B5EF4-FFF2-40B4-BE49-F238E27FC236}">
                <a16:creationId xmlns:a16="http://schemas.microsoft.com/office/drawing/2014/main" id="{BF0159F9-C93F-456E-8D1E-884ECD42D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800" y="1203695"/>
            <a:ext cx="5222689" cy="5222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C1B10-3310-BA3F-F0B7-4ADB9A0FD9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 b="845"/>
          <a:stretch/>
        </p:blipFill>
        <p:spPr>
          <a:xfrm>
            <a:off x="7626632" y="3233853"/>
            <a:ext cx="3022901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85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AAF3B2-0DE6-4AAE-B3FD-1F9382CA151E}"/>
              </a:ext>
            </a:extLst>
          </p:cNvPr>
          <p:cNvSpPr txBox="1"/>
          <p:nvPr/>
        </p:nvSpPr>
        <p:spPr>
          <a:xfrm>
            <a:off x="3059014" y="2459504"/>
            <a:ext cx="6073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WARNING</a:t>
            </a:r>
            <a:endParaRPr lang="en-GB" sz="6000" b="1" dirty="0">
              <a:solidFill>
                <a:srgbClr val="3845AD"/>
              </a:solidFill>
            </a:endParaRPr>
          </a:p>
          <a:p>
            <a:pPr algn="ctr"/>
            <a:r>
              <a:rPr lang="en-GB" sz="6000" b="1" dirty="0">
                <a:solidFill>
                  <a:srgbClr val="3845AD"/>
                </a:solidFill>
              </a:rPr>
              <a:t>Scary Picture Alert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39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948FA2-8599-4304-8722-9703E9203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78" b="-1"/>
          <a:stretch/>
        </p:blipFill>
        <p:spPr>
          <a:xfrm>
            <a:off x="2533667" y="423237"/>
            <a:ext cx="7250499" cy="643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01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B722D4C-59B7-13FD-0DE1-525257D26CF6}"/>
              </a:ext>
            </a:extLst>
          </p:cNvPr>
          <p:cNvSpPr/>
          <p:nvPr/>
        </p:nvSpPr>
        <p:spPr>
          <a:xfrm>
            <a:off x="3404176" y="1683328"/>
            <a:ext cx="5504874" cy="3358572"/>
          </a:xfrm>
          <a:prstGeom prst="cloud">
            <a:avLst/>
          </a:prstGeom>
          <a:solidFill>
            <a:srgbClr val="3947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Training Room</a:t>
            </a:r>
          </a:p>
          <a:p>
            <a:pPr algn="ctr"/>
            <a:r>
              <a:rPr lang="en-GB" sz="4000" b="1" dirty="0"/>
              <a:t>Toolkit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079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B331BD-B315-B7D1-FE24-4C1BA4858D3F}"/>
              </a:ext>
            </a:extLst>
          </p:cNvPr>
          <p:cNvSpPr txBox="1"/>
          <p:nvPr/>
        </p:nvSpPr>
        <p:spPr>
          <a:xfrm>
            <a:off x="0" y="0"/>
            <a:ext cx="8823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Sharing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EA930-3ED9-A328-9B99-9B80DD2C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73" y="604154"/>
            <a:ext cx="11256646" cy="785128"/>
          </a:xfrm>
          <a:prstGeom prst="rect">
            <a:avLst/>
          </a:prstGeom>
          <a:ln>
            <a:solidFill>
              <a:srgbClr val="3947B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5165B5-8A5D-5573-D77F-B2536BD64C9F}"/>
              </a:ext>
            </a:extLst>
          </p:cNvPr>
          <p:cNvSpPr/>
          <p:nvPr/>
        </p:nvSpPr>
        <p:spPr>
          <a:xfrm>
            <a:off x="9042960" y="604154"/>
            <a:ext cx="752739" cy="785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C7BF9E-FBB4-41A5-CF8B-9CE0C8741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42"/>
          <a:stretch/>
        </p:blipFill>
        <p:spPr>
          <a:xfrm>
            <a:off x="6614639" y="1412903"/>
            <a:ext cx="3164123" cy="53688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305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6D6F3-CDE3-A365-53F8-08944B12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02C31F-7EBE-F3D1-5C95-D46290548963}"/>
              </a:ext>
            </a:extLst>
          </p:cNvPr>
          <p:cNvSpPr txBox="1"/>
          <p:nvPr/>
        </p:nvSpPr>
        <p:spPr>
          <a:xfrm>
            <a:off x="0" y="0"/>
            <a:ext cx="8823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Sharing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F2AA3-691C-3354-956A-25DEF17A4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73" y="604154"/>
            <a:ext cx="11256646" cy="785128"/>
          </a:xfrm>
          <a:prstGeom prst="rect">
            <a:avLst/>
          </a:prstGeom>
          <a:ln>
            <a:solidFill>
              <a:srgbClr val="3947B2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21FEEC-03A2-C792-EFF3-F3397BDCEFDE}"/>
              </a:ext>
            </a:extLst>
          </p:cNvPr>
          <p:cNvSpPr/>
          <p:nvPr/>
        </p:nvSpPr>
        <p:spPr>
          <a:xfrm>
            <a:off x="9042960" y="604154"/>
            <a:ext cx="752739" cy="785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0E805-27B3-F5B5-CC97-FCEF1FE261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42"/>
          <a:stretch/>
        </p:blipFill>
        <p:spPr>
          <a:xfrm>
            <a:off x="6614639" y="1412903"/>
            <a:ext cx="3164123" cy="536889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73933D-C3A7-FB9F-6A4D-BA320015465A}"/>
              </a:ext>
            </a:extLst>
          </p:cNvPr>
          <p:cNvSpPr/>
          <p:nvPr/>
        </p:nvSpPr>
        <p:spPr>
          <a:xfrm>
            <a:off x="6724650" y="5257800"/>
            <a:ext cx="2968625" cy="1447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48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21BC777-4FE6-8A81-2015-2C68F22446DF}"/>
              </a:ext>
            </a:extLst>
          </p:cNvPr>
          <p:cNvGrpSpPr/>
          <p:nvPr/>
        </p:nvGrpSpPr>
        <p:grpSpPr>
          <a:xfrm>
            <a:off x="1194244" y="701906"/>
            <a:ext cx="9803511" cy="6042802"/>
            <a:chOff x="1194244" y="701906"/>
            <a:chExt cx="9803511" cy="60428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C7DF89-6BEB-4379-BC1C-FDA4F2F17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4244" y="701906"/>
              <a:ext cx="9803511" cy="604043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BBA3F8-55AF-296E-CADA-696A84EA3D2D}"/>
                </a:ext>
              </a:extLst>
            </p:cNvPr>
            <p:cNvSpPr/>
            <p:nvPr/>
          </p:nvSpPr>
          <p:spPr>
            <a:xfrm>
              <a:off x="10058400" y="6157129"/>
              <a:ext cx="571500" cy="587579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9A0B89-45F5-4525-85F7-162B26441390}"/>
              </a:ext>
            </a:extLst>
          </p:cNvPr>
          <p:cNvGrpSpPr/>
          <p:nvPr/>
        </p:nvGrpSpPr>
        <p:grpSpPr>
          <a:xfrm>
            <a:off x="1211916" y="1118400"/>
            <a:ext cx="5462764" cy="632285"/>
            <a:chOff x="5386687" y="5888079"/>
            <a:chExt cx="5957567" cy="6895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8C24E4-D2F2-40DE-8F5A-583AC1441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073" y="5888079"/>
              <a:ext cx="1233200" cy="6807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E656C0-29A7-40A7-AABE-F9153F11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42273" y="5888079"/>
              <a:ext cx="1301981" cy="6604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803D32-745E-4545-A804-8E1D8C9F6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9888" y="5888079"/>
              <a:ext cx="2189185" cy="6597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C0BD18-1CA8-46E9-A18F-6A9E440E9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6687" y="5888079"/>
              <a:ext cx="1233201" cy="68955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1A673C6-CDA5-4659-A7CB-2DF79FF2660C}"/>
              </a:ext>
            </a:extLst>
          </p:cNvPr>
          <p:cNvSpPr/>
          <p:nvPr/>
        </p:nvSpPr>
        <p:spPr>
          <a:xfrm>
            <a:off x="4064000" y="701907"/>
            <a:ext cx="693530" cy="4164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EA499-0092-F003-161C-6241381004D7}"/>
              </a:ext>
            </a:extLst>
          </p:cNvPr>
          <p:cNvSpPr txBox="1"/>
          <p:nvPr/>
        </p:nvSpPr>
        <p:spPr>
          <a:xfrm>
            <a:off x="0" y="0"/>
            <a:ext cx="11256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Sharing Options – PowerPoint and Excel Live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97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C7DF89-6BEB-4379-BC1C-FDA4F2F1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44" y="701906"/>
            <a:ext cx="9803511" cy="60404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A673C6-CDA5-4659-A7CB-2DF79FF2660C}"/>
              </a:ext>
            </a:extLst>
          </p:cNvPr>
          <p:cNvSpPr/>
          <p:nvPr/>
        </p:nvSpPr>
        <p:spPr>
          <a:xfrm>
            <a:off x="3098140" y="5863477"/>
            <a:ext cx="532956" cy="493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14759-0402-4DCA-BF22-51CD8F8F0E0B}"/>
              </a:ext>
            </a:extLst>
          </p:cNvPr>
          <p:cNvGrpSpPr/>
          <p:nvPr/>
        </p:nvGrpSpPr>
        <p:grpSpPr>
          <a:xfrm>
            <a:off x="1211916" y="1118400"/>
            <a:ext cx="5462764" cy="632285"/>
            <a:chOff x="5386687" y="5888079"/>
            <a:chExt cx="5957567" cy="6895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7626EE-39EE-44E1-85C7-13A2B712A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9073" y="5888079"/>
              <a:ext cx="1233200" cy="6807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AB6EC-F07D-478E-A7E7-F6830C6EB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42273" y="5888079"/>
              <a:ext cx="1301981" cy="6604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5D18CB-08B5-44DA-8859-2E0F3A2AF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9888" y="5888079"/>
              <a:ext cx="2189185" cy="6597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F3B9D7-55C1-48FB-BD43-2888AA00B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86687" y="5888079"/>
              <a:ext cx="1233201" cy="689555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CA84419-06C6-4715-A227-A5FA876EB66D}"/>
              </a:ext>
            </a:extLst>
          </p:cNvPr>
          <p:cNvSpPr/>
          <p:nvPr/>
        </p:nvSpPr>
        <p:spPr>
          <a:xfrm>
            <a:off x="9697412" y="6138426"/>
            <a:ext cx="1300343" cy="593328"/>
          </a:xfrm>
          <a:prstGeom prst="rect">
            <a:avLst/>
          </a:prstGeom>
          <a:solidFill>
            <a:srgbClr val="201F1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00FCD-AD77-B7F6-5940-2F95D30E2617}"/>
              </a:ext>
            </a:extLst>
          </p:cNvPr>
          <p:cNvSpPr txBox="1"/>
          <p:nvPr/>
        </p:nvSpPr>
        <p:spPr>
          <a:xfrm>
            <a:off x="0" y="0"/>
            <a:ext cx="11256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3947B2"/>
                </a:solidFill>
                <a:effectLst/>
                <a:uLnTx/>
                <a:uFillTx/>
              </a:defRPr>
            </a:lvl1pPr>
          </a:lstStyle>
          <a:p>
            <a:r>
              <a:rPr lang="en-US" dirty="0"/>
              <a:t>Sharing Options – PowerPoint and Excel Live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7260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338</Words>
  <Application>Microsoft Office PowerPoint</Application>
  <PresentationFormat>Widescreen</PresentationFormat>
  <Paragraphs>71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3</cp:revision>
  <dcterms:created xsi:type="dcterms:W3CDTF">2024-04-07T09:52:00Z</dcterms:created>
  <dcterms:modified xsi:type="dcterms:W3CDTF">2025-01-10T14:43:13Z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2F0E94ED-3EB7-4D19-A2F9-D7390FEFE46A</vt:lpwstr>
  </property>
  <property fmtid="{D5CDD505-2E9C-101B-9397-08002B2CF9AE}" pid="3" name="ArticulatePath">
    <vt:lpwstr>Presentation2</vt:lpwstr>
  </property>
</Properties>
</file>