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7B2"/>
    <a:srgbClr val="223071"/>
    <a:srgbClr val="CCCCFF"/>
    <a:srgbClr val="9966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50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6B0A77EF-6B33-497C-B908-91EBC04A22AE}"/>
    <pc:docChg chg="custSel addSld delSld modSld modMainMaster replTag delTag">
      <pc:chgData name="David Gibson" userId="84f16409-35aa-496c-9d5b-c573bc27627a" providerId="ADAL" clId="{6B0A77EF-6B33-497C-B908-91EBC04A22AE}" dt="2024-04-29T17:04:46.445" v="50"/>
      <pc:docMkLst>
        <pc:docMk/>
      </pc:docMkLst>
      <pc:sldChg chg="new replTag">
        <pc:chgData name="David Gibson" userId="84f16409-35aa-496c-9d5b-c573bc27627a" providerId="ADAL" clId="{6B0A77EF-6B33-497C-B908-91EBC04A22AE}" dt="2024-04-29T17:04:46.442" v="48"/>
        <pc:sldMkLst>
          <pc:docMk/>
          <pc:sldMk cId="1420929518" sldId="256"/>
        </pc:sldMkLst>
      </pc:sldChg>
      <pc:sldChg chg="del replTag delTag">
        <pc:chgData name="David Gibson" userId="84f16409-35aa-496c-9d5b-c573bc27627a" providerId="ADAL" clId="{6B0A77EF-6B33-497C-B908-91EBC04A22AE}" dt="2024-04-29T17:03:26.008" v="2" actId="47"/>
        <pc:sldMkLst>
          <pc:docMk/>
          <pc:sldMk cId="2574823942" sldId="256"/>
        </pc:sldMkLst>
      </pc:sldChg>
      <pc:sldMasterChg chg="delSp modSp mod replTag delTag modSldLayout">
        <pc:chgData name="David Gibson" userId="84f16409-35aa-496c-9d5b-c573bc27627a" providerId="ADAL" clId="{6B0A77EF-6B33-497C-B908-91EBC04A22AE}" dt="2024-04-29T17:04:30.911" v="46"/>
        <pc:sldMasterMkLst>
          <pc:docMk/>
          <pc:sldMasterMk cId="1800680842" sldId="2147483648"/>
        </pc:sldMasterMkLst>
        <pc:spChg chg="mod">
          <ac:chgData name="David Gibson" userId="84f16409-35aa-496c-9d5b-c573bc27627a" providerId="ADAL" clId="{6B0A77EF-6B33-497C-B908-91EBC04A22AE}" dt="2024-04-29T17:04:22.623" v="39" actId="1036"/>
          <ac:spMkLst>
            <pc:docMk/>
            <pc:sldMasterMk cId="1800680842" sldId="2147483648"/>
            <ac:spMk id="8" creationId="{2A66845D-707D-5156-2525-B81319417E2E}"/>
          </ac:spMkLst>
        </pc:spChg>
        <pc:picChg chg="del">
          <ac:chgData name="David Gibson" userId="84f16409-35aa-496c-9d5b-c573bc27627a" providerId="ADAL" clId="{6B0A77EF-6B33-497C-B908-91EBC04A22AE}" dt="2024-04-29T17:04:24.932" v="40" actId="478"/>
          <ac:picMkLst>
            <pc:docMk/>
            <pc:sldMasterMk cId="1800680842" sldId="2147483648"/>
            <ac:picMk id="3" creationId="{DB183D2B-F4E9-7EBB-0B27-6619CAA4694A}"/>
          </ac:picMkLst>
        </pc:picChg>
        <pc:sldLayoutChg chg="replTag delTag">
          <pc:chgData name="David Gibson" userId="84f16409-35aa-496c-9d5b-c573bc27627a" providerId="ADAL" clId="{6B0A77EF-6B33-497C-B908-91EBC04A22AE}" dt="2024-04-29T17:04:30.911" v="46"/>
          <pc:sldLayoutMkLst>
            <pc:docMk/>
            <pc:sldMasterMk cId="1800680842" sldId="2147483648"/>
            <pc:sldLayoutMk cId="2157118109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10281E-EF8B-FC2A-53DF-2242E472F2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919" y="1525712"/>
            <a:ext cx="4207267" cy="52608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your Great Ideas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F73646-9AFE-2630-4E14-F7566F8E32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33299" y="1525712"/>
            <a:ext cx="2476072" cy="2406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D95AAEB-F5F0-E812-93A2-D7B0D0E055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33299" y="4380215"/>
            <a:ext cx="2476072" cy="2406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FE04166-6EB7-0C56-5CC1-F7189F9962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41223" y="4380215"/>
            <a:ext cx="2476072" cy="2406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0A6281C-3643-0417-DA2A-DC2E85C622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61134" y="4380215"/>
            <a:ext cx="2476072" cy="2406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D613ECB-956C-8958-9441-A631182C55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3483" y="1525712"/>
            <a:ext cx="5056598" cy="24063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11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3BD8C62-EFE6-ABB9-68FE-C99ABB2BDF70}"/>
              </a:ext>
            </a:extLst>
          </p:cNvPr>
          <p:cNvSpPr/>
          <p:nvPr userDrawn="1"/>
        </p:nvSpPr>
        <p:spPr>
          <a:xfrm>
            <a:off x="4405634" y="1173674"/>
            <a:ext cx="2518116" cy="2755698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20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Setting Up MS Teams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66845D-707D-5156-2525-B81319417E2E}"/>
              </a:ext>
            </a:extLst>
          </p:cNvPr>
          <p:cNvSpPr txBox="1"/>
          <p:nvPr userDrawn="1"/>
        </p:nvSpPr>
        <p:spPr>
          <a:xfrm>
            <a:off x="1051190" y="271402"/>
            <a:ext cx="996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947B2"/>
                </a:solidFill>
                <a:effectLst/>
                <a:latin typeface="Calibri" panose="020F0502020204030204" pitchFamily="34" charset="0"/>
              </a:rPr>
              <a:t>Using MS Teams MS Teams As A Virtual Training Room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ED88D2-8867-207C-97F9-D90BA1E80633}"/>
              </a:ext>
            </a:extLst>
          </p:cNvPr>
          <p:cNvSpPr/>
          <p:nvPr userDrawn="1"/>
        </p:nvSpPr>
        <p:spPr>
          <a:xfrm>
            <a:off x="53818" y="1141239"/>
            <a:ext cx="4246195" cy="5666387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  <a:alpha val="51000"/>
                </a:schemeClr>
              </a:gs>
              <a:gs pos="5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2000" b="1" dirty="0">
                <a:latin typeface="+mn-lt"/>
              </a:rPr>
              <a:t>My Great Ideas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29CD6D-5F56-9FF0-F997-FED96C1E48BF}"/>
              </a:ext>
            </a:extLst>
          </p:cNvPr>
          <p:cNvSpPr/>
          <p:nvPr userDrawn="1"/>
        </p:nvSpPr>
        <p:spPr>
          <a:xfrm>
            <a:off x="7029371" y="1141240"/>
            <a:ext cx="5108811" cy="2790430"/>
          </a:xfrm>
          <a:prstGeom prst="rect">
            <a:avLst/>
          </a:prstGeom>
          <a:gradFill>
            <a:gsLst>
              <a:gs pos="0">
                <a:schemeClr val="accent3">
                  <a:satMod val="105000"/>
                  <a:tint val="67000"/>
                  <a:lumMod val="92000"/>
                  <a:lumOff val="8000"/>
                  <a:alpha val="50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20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3 Ways To Invite Participants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111334-170D-2D6E-D7CE-EFDA0E29E98F}"/>
              </a:ext>
            </a:extLst>
          </p:cNvPr>
          <p:cNvSpPr/>
          <p:nvPr userDrawn="1"/>
        </p:nvSpPr>
        <p:spPr>
          <a:xfrm>
            <a:off x="4405634" y="4017196"/>
            <a:ext cx="2518116" cy="2790430"/>
          </a:xfrm>
          <a:prstGeom prst="rect">
            <a:avLst/>
          </a:prstGeom>
          <a:gradFill>
            <a:gsLst>
              <a:gs pos="0">
                <a:schemeClr val="accent2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20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Ways To Share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0D9F10D-5F15-36BE-42F1-1255EE7DFD46}"/>
              </a:ext>
            </a:extLst>
          </p:cNvPr>
          <p:cNvSpPr/>
          <p:nvPr userDrawn="1"/>
        </p:nvSpPr>
        <p:spPr>
          <a:xfrm>
            <a:off x="9620066" y="4017196"/>
            <a:ext cx="2518116" cy="2790430"/>
          </a:xfrm>
          <a:prstGeom prst="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20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Breakout Rooms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DCE341-ED82-FAD9-CBD4-AC368D1D142B}"/>
              </a:ext>
            </a:extLst>
          </p:cNvPr>
          <p:cNvSpPr/>
          <p:nvPr userDrawn="1"/>
        </p:nvSpPr>
        <p:spPr>
          <a:xfrm>
            <a:off x="7012849" y="4017196"/>
            <a:ext cx="2518116" cy="2790430"/>
          </a:xfrm>
          <a:prstGeom prst="rect">
            <a:avLst/>
          </a:prstGeom>
          <a:gradFill>
            <a:gsLst>
              <a:gs pos="0">
                <a:srgbClr val="CCCCFF">
                  <a:alpha val="81000"/>
                </a:srgbClr>
              </a:gs>
              <a:gs pos="50000">
                <a:srgbClr val="9966FF">
                  <a:alpha val="60000"/>
                </a:srgbClr>
              </a:gs>
              <a:gs pos="100000">
                <a:srgbClr val="6600FF">
                  <a:alpha val="58000"/>
                </a:srgb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l"/>
            <a:r>
              <a:rPr lang="en-GB" sz="2000" b="1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Facilitation Ideas</a:t>
            </a:r>
          </a:p>
        </p:txBody>
      </p:sp>
      <p:pic>
        <p:nvPicPr>
          <p:cNvPr id="9" name="Picture 8" descr="A group of blue and purple squares with white text&#10;&#10;Description automatically generated">
            <a:extLst>
              <a:ext uri="{FF2B5EF4-FFF2-40B4-BE49-F238E27FC236}">
                <a16:creationId xmlns:a16="http://schemas.microsoft.com/office/drawing/2014/main" id="{BD4A96BA-5B1A-0410-2658-85BEE477C6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" y="1"/>
            <a:ext cx="1139483" cy="101641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80068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8ABDB9-C4E4-0973-65B5-61364F65F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212DC-7BAD-BC65-13C6-F6027B50B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DEE53-58AC-DCAE-1C92-315DAFE791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9DDBF0-946C-A233-A7D3-5467A8D807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BA6C6E-F426-A007-DC33-4C25BD8FAC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A5B8357-EC5C-4A1F-293E-296F9E00D8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9295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IQUMKcKp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4</cp:revision>
  <dcterms:created xsi:type="dcterms:W3CDTF">2023-09-19T08:25:12Z</dcterms:created>
  <dcterms:modified xsi:type="dcterms:W3CDTF">2024-04-29T17:04:51Z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595E8825-F22F-47D2-82D8-73DA4EABD307</vt:lpwstr>
  </property>
  <property fmtid="{D5CDD505-2E9C-101B-9397-08002B2CF9AE}" pid="3" name="ArticulatePath">
    <vt:lpwstr>Set Pédagogique</vt:lpwstr>
  </property>
</Properties>
</file>