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913" r:id="rId3"/>
    <p:sldId id="266" r:id="rId4"/>
    <p:sldId id="256" r:id="rId5"/>
    <p:sldId id="356" r:id="rId6"/>
    <p:sldId id="362" r:id="rId7"/>
    <p:sldId id="844" r:id="rId8"/>
    <p:sldId id="890" r:id="rId9"/>
    <p:sldId id="833" r:id="rId10"/>
    <p:sldId id="852" r:id="rId11"/>
    <p:sldId id="360" r:id="rId12"/>
    <p:sldId id="361" r:id="rId13"/>
    <p:sldId id="1076" r:id="rId14"/>
    <p:sldId id="854" r:id="rId15"/>
    <p:sldId id="859" r:id="rId16"/>
    <p:sldId id="856" r:id="rId17"/>
    <p:sldId id="889" r:id="rId18"/>
    <p:sldId id="354" r:id="rId19"/>
    <p:sldId id="75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33CC"/>
    <a:srgbClr val="5E9BC5"/>
    <a:srgbClr val="182238"/>
    <a:srgbClr val="943E3B"/>
    <a:srgbClr val="FEFDFF"/>
    <a:srgbClr val="181E27"/>
    <a:srgbClr val="F5F5F5"/>
    <a:srgbClr val="E6E6E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45" autoAdjust="0"/>
  </p:normalViewPr>
  <p:slideViewPr>
    <p:cSldViewPr snapToGrid="0">
      <p:cViewPr varScale="1">
        <p:scale>
          <a:sx n="53" d="100"/>
          <a:sy n="53" d="100"/>
        </p:scale>
        <p:origin x="1098" y="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011EEB8E-CB70-457A-8534-2DBC80F6C055}"/>
    <pc:docChg chg="delSld delMainMaster">
      <pc:chgData name="David Gibson" userId="84f16409-35aa-496c-9d5b-c573bc27627a" providerId="ADAL" clId="{011EEB8E-CB70-457A-8534-2DBC80F6C055}" dt="2025-02-12T14:36:41.194" v="3" actId="47"/>
      <pc:docMkLst>
        <pc:docMk/>
      </pc:docMkLst>
      <pc:sldChg chg="del">
        <pc:chgData name="David Gibson" userId="84f16409-35aa-496c-9d5b-c573bc27627a" providerId="ADAL" clId="{011EEB8E-CB70-457A-8534-2DBC80F6C055}" dt="2025-02-12T14:36:41.194" v="3" actId="47"/>
        <pc:sldMkLst>
          <pc:docMk/>
          <pc:sldMk cId="1373088250" sldId="344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529343254" sldId="494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1038998599" sldId="495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1633296975" sldId="496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468428055" sldId="497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2155651542" sldId="498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608976582" sldId="501"/>
        </pc:sldMkLst>
      </pc:sldChg>
      <pc:sldChg chg="del">
        <pc:chgData name="David Gibson" userId="84f16409-35aa-496c-9d5b-c573bc27627a" providerId="ADAL" clId="{011EEB8E-CB70-457A-8534-2DBC80F6C055}" dt="2025-02-12T14:36:29.780" v="2" actId="47"/>
        <pc:sldMkLst>
          <pc:docMk/>
          <pc:sldMk cId="3106321095" sldId="847"/>
        </pc:sldMkLst>
      </pc:sldChg>
      <pc:sldChg chg="del">
        <pc:chgData name="David Gibson" userId="84f16409-35aa-496c-9d5b-c573bc27627a" providerId="ADAL" clId="{011EEB8E-CB70-457A-8534-2DBC80F6C055}" dt="2025-02-12T14:36:29.780" v="2" actId="47"/>
        <pc:sldMkLst>
          <pc:docMk/>
          <pc:sldMk cId="2106816576" sldId="849"/>
        </pc:sldMkLst>
      </pc:sldChg>
      <pc:sldChg chg="del">
        <pc:chgData name="David Gibson" userId="84f16409-35aa-496c-9d5b-c573bc27627a" providerId="ADAL" clId="{011EEB8E-CB70-457A-8534-2DBC80F6C055}" dt="2025-02-12T14:36:29.780" v="2" actId="47"/>
        <pc:sldMkLst>
          <pc:docMk/>
          <pc:sldMk cId="1826244114" sldId="850"/>
        </pc:sldMkLst>
      </pc:sldChg>
      <pc:sldChg chg="del">
        <pc:chgData name="David Gibson" userId="84f16409-35aa-496c-9d5b-c573bc27627a" providerId="ADAL" clId="{011EEB8E-CB70-457A-8534-2DBC80F6C055}" dt="2025-02-12T14:36:29.780" v="2" actId="47"/>
        <pc:sldMkLst>
          <pc:docMk/>
          <pc:sldMk cId="2411362216" sldId="851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3197818005" sldId="855"/>
        </pc:sldMkLst>
      </pc:sldChg>
      <pc:sldChg chg="del">
        <pc:chgData name="David Gibson" userId="84f16409-35aa-496c-9d5b-c573bc27627a" providerId="ADAL" clId="{011EEB8E-CB70-457A-8534-2DBC80F6C055}" dt="2025-02-12T14:36:17.695" v="1" actId="47"/>
        <pc:sldMkLst>
          <pc:docMk/>
          <pc:sldMk cId="4218064272" sldId="858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2758757350" sldId="1041"/>
        </pc:sldMkLst>
      </pc:sldChg>
      <pc:sldChg chg="del">
        <pc:chgData name="David Gibson" userId="84f16409-35aa-496c-9d5b-c573bc27627a" providerId="ADAL" clId="{011EEB8E-CB70-457A-8534-2DBC80F6C055}" dt="2025-02-12T14:36:07.716" v="0" actId="47"/>
        <pc:sldMkLst>
          <pc:docMk/>
          <pc:sldMk cId="3101043781" sldId="1082"/>
        </pc:sldMkLst>
      </pc:sldChg>
      <pc:sldMasterChg chg="del delSldLayout">
        <pc:chgData name="David Gibson" userId="84f16409-35aa-496c-9d5b-c573bc27627a" providerId="ADAL" clId="{011EEB8E-CB70-457A-8534-2DBC80F6C055}" dt="2025-02-12T14:36:07.716" v="0" actId="47"/>
        <pc:sldMasterMkLst>
          <pc:docMk/>
          <pc:sldMasterMk cId="4062157746" sldId="2147483686"/>
        </pc:sldMasterMkLst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1593264918" sldId="2147483687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704991015" sldId="2147483688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1094739877" sldId="2147483689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2041105044" sldId="2147483690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557406045" sldId="2147483691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542440857" sldId="2147483692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917177731" sldId="2147483693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717870108" sldId="2147483694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2574666540" sldId="2147483695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80239442" sldId="2147483696"/>
          </pc:sldLayoutMkLst>
        </pc:sldLayoutChg>
        <pc:sldLayoutChg chg="del">
          <pc:chgData name="David Gibson" userId="84f16409-35aa-496c-9d5b-c573bc27627a" providerId="ADAL" clId="{011EEB8E-CB70-457A-8534-2DBC80F6C055}" dt="2025-02-12T14:36:07.716" v="0" actId="47"/>
          <pc:sldLayoutMkLst>
            <pc:docMk/>
            <pc:sldMasterMk cId="4062157746" sldId="2147483686"/>
            <pc:sldLayoutMk cId="2135596421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6C4C7-A5B7-4FB0-81CE-D9C51C10C9B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41A2-FF6E-4261-A61E-834FAAC0B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69FA-87F2-4431-B77D-3F7BED0940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7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041A2-FF6E-4261-A61E-834FAAC0B8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2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Whiteboard – Pros Cons, Monday feeling video, Tiles then back to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041A2-FF6E-4261-A61E-834FAAC0B8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0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 – Racism, Preparation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041A2-FF6E-4261-A61E-834FAAC0B8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9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D0A6-65C3-4F17-821E-5B1D845FE5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2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how to create whiteboards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69FA-87F2-4431-B77D-3F7BED0940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2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Image to download</a:t>
            </a:r>
          </a:p>
          <a:p>
            <a:r>
              <a:rPr lang="en-GB" dirty="0"/>
              <a:t>https://eureka-tp.com/wp-content/uploads/2024/12/CaseStudy-Breakout.pptx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041A2-FF6E-4261-A61E-834FAAC0B8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5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CEE-A60A-4776-B4A3-705DC5CE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6ED0B-3B75-42B8-B4FE-4880538B7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19696-4C85-4542-B163-43077377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B4D0A-3D7C-46F0-9D3C-24A5DEAE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19BF-15B4-49D4-809E-02B1025A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92D-2C45-487E-9570-510298A7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DC272-3E56-4007-A382-457611557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F665-A8AF-47EA-AC44-50568974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96D8B-A7B4-439C-A196-1BC4F80B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BD63D-9B84-4BAB-BB34-09B039BD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8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24FE5-B63A-46BB-B01D-F48DAB090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1CA96-169B-431F-8448-72E1A0317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66B7-1C5C-4B07-AFE4-A05BF9FC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8039F-3F37-43B7-A658-E1AC70BF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F400-DF4F-404F-9EC0-BB74C30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9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EFDFD-16E1-44DB-B4F2-E5DA71ED93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524" y="1509713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4B4E93-24EA-4A59-8772-A6578D1EA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524" y="2484234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3568A03-E7A1-4E0C-BF18-5365F04378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8524" y="3458755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107AF8C-F559-493C-8EF5-954A5819D6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524" y="4433276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D12751-6AC0-4304-A9C6-2D46356DB0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24" y="5407797"/>
            <a:ext cx="4771292" cy="70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537449-621C-4621-A53C-7844F0DC0C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5986" y="1509713"/>
            <a:ext cx="4144161" cy="113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8C59810-0BED-4C4F-8CD2-849B885D0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5986" y="3134381"/>
            <a:ext cx="4144161" cy="113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5171C2B-2675-455C-8D9C-ECAA8A314F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5986" y="4737771"/>
            <a:ext cx="4144161" cy="113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sz="1400"/>
              <a:t>Click here to type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0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0450-ADC3-4A98-A1F5-88C18F0C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2789-599A-442F-82D8-BD576656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53D7-1D3F-4050-8D69-E728CED0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26F4-2493-42A1-B22A-0E632367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862D-8A20-4521-9E65-6CE818DE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3938-A6CD-4BCC-8602-8044D0BA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F51A-FE27-470D-AD31-88ABB0EDF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D5DE-8A77-4C32-A284-52161FD8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F5366-CA2F-4C8C-8641-1119BE58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957FA-07E5-4C41-8F7D-B4459C04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F36E-7B45-406C-97B1-1416EA37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1E7A-3114-4217-8640-AA7F1F13D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87E68-1012-4E16-9586-4C3D0F020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AEFE3-F122-4FB3-A5A5-56F1CF44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39855-CE05-49CD-8CEB-26F4250B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A3C90-ED48-4047-A539-33E67AEC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0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218-BF6B-4534-BB7A-22A9677C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E6D5-D64B-4A8C-9A04-26FE3495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FDE44-3E15-4E43-A980-5C5AA37FA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75CDE-BB8A-4248-8231-0F5DD1F88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F3C52-A2BA-4ED4-8963-517D460AD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A1EED-226B-4C9F-B55E-EF79B18E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378E7-B54B-402A-91EA-7D71BD02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8A47B-1049-4165-ABFF-AE9168A2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9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1EA9-98BF-4828-8D07-0133783B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DBB6B-B010-4681-A902-B20F58D9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556EC-173A-4631-B45B-A54063AC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5EE76-ECF0-43C4-AC8C-61B12A41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4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5DD63-B7A4-489E-A241-79ED7D87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A7E06-C45B-4A9F-A344-E95325F4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140A-AF8B-4D7D-B64D-98A1EE5D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3112-8950-4E5B-9941-8904999B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9211-AC4A-451A-AB40-02CEDDCB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3E18C-0608-407E-9DFC-410DC537A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99164-F501-481F-B95D-E85EF4C7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459A9-609F-4393-9A5D-DB3354EE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2C3DA-55B1-4064-B3AB-F85D7D4C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7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9EC6-3147-4A1F-A2BB-5797F233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06070-ED2C-442B-A9DF-991D70BF5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F497B-A0EC-46F0-933A-4F13A6DF1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3650-8AF4-4F81-AFE2-CFE6D867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D7560-05C6-44BD-898E-96545A47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12D79-CD14-4EDF-BB6C-EE6B3A8C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2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E68DC-7BB7-4874-9BA5-1B52D0C5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DD6CB-88BE-4B9D-87D2-72F4CF0C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FE46-9A76-4EBC-AB7E-80710280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5456-EE97-4D9D-9313-5B41FE22546E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0AE78-CD48-470C-80C5-8FC40BE9F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E0CC-A2D4-42E2-9313-B7F792CFA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3A39-3951-45FE-9234-DC251795D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D3641-07A7-477D-8A20-35DADF82CA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CF3A8-451E-4291-8A59-4C9261B2717A}"/>
              </a:ext>
            </a:extLst>
          </p:cNvPr>
          <p:cNvSpPr/>
          <p:nvPr userDrawn="1"/>
        </p:nvSpPr>
        <p:spPr>
          <a:xfrm>
            <a:off x="2304418" y="0"/>
            <a:ext cx="9844705" cy="1006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rgbClr val="0000FF"/>
                </a:solidFill>
              </a:rPr>
              <a:t>Live Virtual Training – Interaction and Collaboration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603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ka-tp.com/tipsfortrainers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hyperlink" Target="https://eureka-tp.com/tipsfortrainers/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hyperlink" Target="https://eureka-tp.com/wp-content/uploads/2024/12/CaseStudy-Breakout.ppt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hyperlink" Target="https://www.jigsawplanet.com/?rc=play&amp;pid=18043a5f67b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phere with many colorful paper notes&#10;&#10;Description automatically generated with medium confidence">
            <a:extLst>
              <a:ext uri="{FF2B5EF4-FFF2-40B4-BE49-F238E27FC236}">
                <a16:creationId xmlns:a16="http://schemas.microsoft.com/office/drawing/2014/main" id="{FFFA06D3-8AE3-7F38-399E-967FBEC5E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19085"/>
          <a:stretch/>
        </p:blipFill>
        <p:spPr>
          <a:xfrm>
            <a:off x="-33341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014FF1-B930-D2C4-12B9-C887CC1B206F}"/>
              </a:ext>
            </a:extLst>
          </p:cNvPr>
          <p:cNvGrpSpPr/>
          <p:nvPr/>
        </p:nvGrpSpPr>
        <p:grpSpPr>
          <a:xfrm>
            <a:off x="6191991" y="1009776"/>
            <a:ext cx="5917877" cy="5704721"/>
            <a:chOff x="6333608" y="1160082"/>
            <a:chExt cx="5805135" cy="5704721"/>
          </a:xfrm>
        </p:grpSpPr>
        <p:sp>
          <p:nvSpPr>
            <p:cNvPr id="14" name="sketchy line">
              <a:extLst>
                <a:ext uri="{FF2B5EF4-FFF2-40B4-BE49-F238E27FC236}">
                  <a16:creationId xmlns:a16="http://schemas.microsoft.com/office/drawing/2014/main" id="{D4974D33-8DC5-464E-8C6D-BE58F0669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72966" y="2943129"/>
              <a:ext cx="3474720" cy="18288"/>
            </a:xfrm>
            <a:custGeom>
              <a:avLst/>
              <a:gdLst>
                <a:gd name="connsiteX0" fmla="*/ 0 w 3474720"/>
                <a:gd name="connsiteY0" fmla="*/ 0 h 18288"/>
                <a:gd name="connsiteX1" fmla="*/ 694944 w 3474720"/>
                <a:gd name="connsiteY1" fmla="*/ 0 h 18288"/>
                <a:gd name="connsiteX2" fmla="*/ 1355141 w 3474720"/>
                <a:gd name="connsiteY2" fmla="*/ 0 h 18288"/>
                <a:gd name="connsiteX3" fmla="*/ 2015338 w 3474720"/>
                <a:gd name="connsiteY3" fmla="*/ 0 h 18288"/>
                <a:gd name="connsiteX4" fmla="*/ 2779776 w 3474720"/>
                <a:gd name="connsiteY4" fmla="*/ 0 h 18288"/>
                <a:gd name="connsiteX5" fmla="*/ 3474720 w 3474720"/>
                <a:gd name="connsiteY5" fmla="*/ 0 h 18288"/>
                <a:gd name="connsiteX6" fmla="*/ 3474720 w 3474720"/>
                <a:gd name="connsiteY6" fmla="*/ 18288 h 18288"/>
                <a:gd name="connsiteX7" fmla="*/ 2779776 w 3474720"/>
                <a:gd name="connsiteY7" fmla="*/ 18288 h 18288"/>
                <a:gd name="connsiteX8" fmla="*/ 2189074 w 3474720"/>
                <a:gd name="connsiteY8" fmla="*/ 18288 h 18288"/>
                <a:gd name="connsiteX9" fmla="*/ 1528877 w 3474720"/>
                <a:gd name="connsiteY9" fmla="*/ 18288 h 18288"/>
                <a:gd name="connsiteX10" fmla="*/ 868680 w 3474720"/>
                <a:gd name="connsiteY10" fmla="*/ 18288 h 18288"/>
                <a:gd name="connsiteX11" fmla="*/ 0 w 3474720"/>
                <a:gd name="connsiteY11" fmla="*/ 18288 h 18288"/>
                <a:gd name="connsiteX12" fmla="*/ 0 w 3474720"/>
                <a:gd name="connsiteY12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4720" h="18288" fill="none" extrusionOk="0">
                  <a:moveTo>
                    <a:pt x="0" y="0"/>
                  </a:moveTo>
                  <a:cubicBezTo>
                    <a:pt x="224454" y="-14544"/>
                    <a:pt x="495407" y="26540"/>
                    <a:pt x="694944" y="0"/>
                  </a:cubicBezTo>
                  <a:cubicBezTo>
                    <a:pt x="894481" y="-26540"/>
                    <a:pt x="1130063" y="24713"/>
                    <a:pt x="1355141" y="0"/>
                  </a:cubicBezTo>
                  <a:cubicBezTo>
                    <a:pt x="1580219" y="-24713"/>
                    <a:pt x="1820099" y="26695"/>
                    <a:pt x="2015338" y="0"/>
                  </a:cubicBezTo>
                  <a:cubicBezTo>
                    <a:pt x="2210577" y="-26695"/>
                    <a:pt x="2402045" y="165"/>
                    <a:pt x="2779776" y="0"/>
                  </a:cubicBezTo>
                  <a:cubicBezTo>
                    <a:pt x="3157507" y="-165"/>
                    <a:pt x="3286859" y="-15571"/>
                    <a:pt x="3474720" y="0"/>
                  </a:cubicBezTo>
                  <a:cubicBezTo>
                    <a:pt x="3474286" y="7551"/>
                    <a:pt x="3474253" y="9822"/>
                    <a:pt x="3474720" y="18288"/>
                  </a:cubicBezTo>
                  <a:cubicBezTo>
                    <a:pt x="3233904" y="29845"/>
                    <a:pt x="2945134" y="-5256"/>
                    <a:pt x="2779776" y="18288"/>
                  </a:cubicBezTo>
                  <a:cubicBezTo>
                    <a:pt x="2614418" y="41832"/>
                    <a:pt x="2339768" y="22709"/>
                    <a:pt x="2189074" y="18288"/>
                  </a:cubicBezTo>
                  <a:cubicBezTo>
                    <a:pt x="2038380" y="13867"/>
                    <a:pt x="1817434" y="-4947"/>
                    <a:pt x="1528877" y="18288"/>
                  </a:cubicBezTo>
                  <a:cubicBezTo>
                    <a:pt x="1240320" y="41523"/>
                    <a:pt x="1042447" y="37198"/>
                    <a:pt x="868680" y="18288"/>
                  </a:cubicBezTo>
                  <a:cubicBezTo>
                    <a:pt x="694913" y="-622"/>
                    <a:pt x="233232" y="44909"/>
                    <a:pt x="0" y="18288"/>
                  </a:cubicBezTo>
                  <a:cubicBezTo>
                    <a:pt x="60" y="11696"/>
                    <a:pt x="66" y="3758"/>
                    <a:pt x="0" y="0"/>
                  </a:cubicBezTo>
                  <a:close/>
                </a:path>
                <a:path w="3474720" h="18288" stroke="0" extrusionOk="0">
                  <a:moveTo>
                    <a:pt x="0" y="0"/>
                  </a:moveTo>
                  <a:cubicBezTo>
                    <a:pt x="202328" y="-14716"/>
                    <a:pt x="332722" y="-11499"/>
                    <a:pt x="625450" y="0"/>
                  </a:cubicBezTo>
                  <a:cubicBezTo>
                    <a:pt x="918178" y="11499"/>
                    <a:pt x="1096688" y="5123"/>
                    <a:pt x="1389888" y="0"/>
                  </a:cubicBezTo>
                  <a:cubicBezTo>
                    <a:pt x="1683088" y="-5123"/>
                    <a:pt x="1835981" y="-14038"/>
                    <a:pt x="1980590" y="0"/>
                  </a:cubicBezTo>
                  <a:cubicBezTo>
                    <a:pt x="2125199" y="14038"/>
                    <a:pt x="2396099" y="-7203"/>
                    <a:pt x="2571293" y="0"/>
                  </a:cubicBezTo>
                  <a:cubicBezTo>
                    <a:pt x="2746487" y="7203"/>
                    <a:pt x="3041609" y="-12036"/>
                    <a:pt x="3474720" y="0"/>
                  </a:cubicBezTo>
                  <a:cubicBezTo>
                    <a:pt x="3474638" y="4406"/>
                    <a:pt x="3474631" y="9982"/>
                    <a:pt x="3474720" y="18288"/>
                  </a:cubicBezTo>
                  <a:cubicBezTo>
                    <a:pt x="3324873" y="21876"/>
                    <a:pt x="3136771" y="12587"/>
                    <a:pt x="2814523" y="18288"/>
                  </a:cubicBezTo>
                  <a:cubicBezTo>
                    <a:pt x="2492275" y="23989"/>
                    <a:pt x="2294402" y="47111"/>
                    <a:pt x="2154326" y="18288"/>
                  </a:cubicBezTo>
                  <a:cubicBezTo>
                    <a:pt x="2014250" y="-10535"/>
                    <a:pt x="1820317" y="33903"/>
                    <a:pt x="1494130" y="18288"/>
                  </a:cubicBezTo>
                  <a:cubicBezTo>
                    <a:pt x="1167943" y="2673"/>
                    <a:pt x="948432" y="14868"/>
                    <a:pt x="729691" y="18288"/>
                  </a:cubicBezTo>
                  <a:cubicBezTo>
                    <a:pt x="510950" y="21708"/>
                    <a:pt x="264032" y="24354"/>
                    <a:pt x="0" y="18288"/>
                  </a:cubicBezTo>
                  <a:cubicBezTo>
                    <a:pt x="189" y="14288"/>
                    <a:pt x="-703" y="37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4450" cap="rnd">
              <a:solidFill>
                <a:schemeClr val="accent2"/>
              </a:solidFill>
              <a:round/>
              <a:extLst>
                <a:ext uri="{C807C97D-BFC1-408E-A445-0C87EB9F89A2}">
                  <ask:lineSketchStyleProps xmlns:ask="http://schemas.microsoft.com/office/drawing/2018/sketchyshapes" sd="286374121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64F09F-C88E-5D85-BDDA-3FC03120909B}"/>
                </a:ext>
              </a:extLst>
            </p:cNvPr>
            <p:cNvSpPr txBox="1"/>
            <p:nvPr/>
          </p:nvSpPr>
          <p:spPr>
            <a:xfrm>
              <a:off x="6333608" y="3544135"/>
              <a:ext cx="5805135" cy="33206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5400" dirty="0">
                  <a:solidFill>
                    <a:srgbClr val="003399"/>
                  </a:solidFill>
                </a:rPr>
                <a:t>Add Interaction </a:t>
              </a:r>
              <a:r>
                <a:rPr lang="en-US" sz="5400" b="1" dirty="0">
                  <a:solidFill>
                    <a:srgbClr val="003399"/>
                  </a:solidFill>
                </a:rPr>
                <a:t>BUT</a:t>
              </a:r>
              <a:r>
                <a:rPr lang="en-US" sz="5400" dirty="0">
                  <a:solidFill>
                    <a:srgbClr val="003399"/>
                  </a:solidFill>
                </a:rPr>
                <a:t> 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5400" i="1" dirty="0">
                  <a:solidFill>
                    <a:srgbClr val="ED7D31"/>
                  </a:solidFill>
                </a:rPr>
                <a:t>Design for Collaboration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C46E45-8979-B203-F161-A296CA4A310F}"/>
                </a:ext>
              </a:extLst>
            </p:cNvPr>
            <p:cNvSpPr txBox="1"/>
            <p:nvPr/>
          </p:nvSpPr>
          <p:spPr>
            <a:xfrm>
              <a:off x="7018079" y="1160082"/>
              <a:ext cx="37748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rgbClr val="003399"/>
                  </a:solidFill>
                </a:rPr>
                <a:t>Welcome</a:t>
              </a:r>
            </a:p>
          </p:txBody>
        </p:sp>
      </p:grpSp>
      <p:pic>
        <p:nvPicPr>
          <p:cNvPr id="5" name="Camera 1">
            <a:extLst>
              <a:ext uri="{FF2B5EF4-FFF2-40B4-BE49-F238E27FC236}">
                <a16:creationId xmlns:a16="http://schemas.microsoft.com/office/drawing/2014/main" id="{1E4F6DEB-EDFB-9C3F-7395-5EB3FBC1B37A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384" y="1009776"/>
            <a:ext cx="5105809" cy="5105809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26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F0E7E8-1316-4127-90F9-29125B502F83}"/>
              </a:ext>
            </a:extLst>
          </p:cNvPr>
          <p:cNvSpPr txBox="1"/>
          <p:nvPr/>
        </p:nvSpPr>
        <p:spPr>
          <a:xfrm>
            <a:off x="0" y="0"/>
            <a:ext cx="283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Scavenger Hunt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A9DB1-1E17-4BBE-92A4-6BE12F7AD61E}"/>
              </a:ext>
            </a:extLst>
          </p:cNvPr>
          <p:cNvSpPr/>
          <p:nvPr/>
        </p:nvSpPr>
        <p:spPr>
          <a:xfrm>
            <a:off x="3120488" y="1148727"/>
            <a:ext cx="84994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1.	Navigate to the site - </a:t>
            </a:r>
            <a:r>
              <a:rPr lang="en-GB" sz="1600" u="sng" dirty="0">
                <a:solidFill>
                  <a:srgbClr val="4472C4"/>
                </a:solidFill>
                <a:hlinkClick r:id="rId3"/>
              </a:rPr>
              <a:t>https://eureka-tp.com/tipsfortrainers/</a:t>
            </a:r>
            <a:endParaRPr lang="en-GB" sz="2400" u="sng" dirty="0">
              <a:solidFill>
                <a:srgbClr val="4472C4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dirty="0"/>
              <a:t>2.	Locate the answers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3.	Write them down</a:t>
            </a:r>
          </a:p>
          <a:p>
            <a:pPr marL="457200" indent="-457200">
              <a:buAutoNum type="arabicPeriod" startAt="4"/>
            </a:pPr>
            <a:r>
              <a:rPr lang="en-GB" sz="2400" dirty="0"/>
              <a:t>Quickly back here and prove it by adding</a:t>
            </a:r>
            <a:br>
              <a:rPr lang="en-GB" sz="2400" dirty="0"/>
            </a:br>
            <a:r>
              <a:rPr lang="en-GB" sz="2400" dirty="0">
                <a:solidFill>
                  <a:srgbClr val="B82B2B"/>
                </a:solidFill>
              </a:rPr>
              <a:t>ALL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B82B2B"/>
                </a:solidFill>
              </a:rPr>
              <a:t>THREE</a:t>
            </a:r>
            <a:r>
              <a:rPr lang="en-GB" sz="2400" dirty="0"/>
              <a:t> to chat in </a:t>
            </a:r>
            <a:r>
              <a:rPr lang="en-GB" sz="2400" dirty="0">
                <a:solidFill>
                  <a:srgbClr val="B82B2B"/>
                </a:solidFill>
              </a:rPr>
              <a:t>ONE MESSAGE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3D884-3FB4-4BD5-A7E8-308DF2DC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64" y="1328727"/>
            <a:ext cx="2045476" cy="1809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51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F0E7E8-1316-4127-90F9-29125B502F83}"/>
              </a:ext>
            </a:extLst>
          </p:cNvPr>
          <p:cNvSpPr txBox="1"/>
          <p:nvPr/>
        </p:nvSpPr>
        <p:spPr>
          <a:xfrm>
            <a:off x="0" y="0"/>
            <a:ext cx="283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Scavenger Hunt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A8FA1B-87F0-4902-A80B-02A51964EF1E}"/>
              </a:ext>
            </a:extLst>
          </p:cNvPr>
          <p:cNvSpPr/>
          <p:nvPr/>
        </p:nvSpPr>
        <p:spPr>
          <a:xfrm>
            <a:off x="2374900" y="3876730"/>
            <a:ext cx="631190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B82B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tips?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frequent are the development modules?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 1:1 Support?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8BE048-5BD5-4981-8C68-CFF8872EE133}"/>
              </a:ext>
            </a:extLst>
          </p:cNvPr>
          <p:cNvSpPr/>
          <p:nvPr/>
        </p:nvSpPr>
        <p:spPr>
          <a:xfrm>
            <a:off x="2374900" y="1097896"/>
            <a:ext cx="6578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/>
              <a:t>1.	Navigate to the site</a:t>
            </a:r>
          </a:p>
          <a:p>
            <a:pPr>
              <a:spcAft>
                <a:spcPts val="600"/>
              </a:spcAft>
            </a:pPr>
            <a:r>
              <a:rPr lang="en-GB" sz="2400"/>
              <a:t>2.	Locate the answers</a:t>
            </a:r>
          </a:p>
          <a:p>
            <a:pPr>
              <a:spcAft>
                <a:spcPts val="600"/>
              </a:spcAft>
            </a:pPr>
            <a:r>
              <a:rPr lang="en-GB" sz="2400"/>
              <a:t>3.	Write them down</a:t>
            </a:r>
          </a:p>
          <a:p>
            <a:pPr marL="457200" indent="-457200">
              <a:buAutoNum type="arabicPeriod" startAt="4"/>
            </a:pPr>
            <a:r>
              <a:rPr lang="en-GB" sz="2400"/>
              <a:t>Quickly back here and prove it by adding</a:t>
            </a:r>
            <a:br>
              <a:rPr lang="en-GB" sz="2400"/>
            </a:br>
            <a:r>
              <a:rPr lang="en-GB" sz="2400">
                <a:solidFill>
                  <a:srgbClr val="B82B2B"/>
                </a:solidFill>
              </a:rPr>
              <a:t>ALL</a:t>
            </a:r>
            <a:r>
              <a:rPr lang="en-GB" sz="2400"/>
              <a:t> </a:t>
            </a:r>
            <a:r>
              <a:rPr lang="en-GB" sz="2400">
                <a:solidFill>
                  <a:srgbClr val="B82B2B"/>
                </a:solidFill>
              </a:rPr>
              <a:t>THREE</a:t>
            </a:r>
            <a:r>
              <a:rPr lang="en-GB" sz="2400"/>
              <a:t> to chat in </a:t>
            </a:r>
            <a:r>
              <a:rPr lang="en-GB" sz="2400">
                <a:solidFill>
                  <a:srgbClr val="B82B2B"/>
                </a:solidFill>
              </a:rPr>
              <a:t>ONE MESSAGE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D974F4-A998-49C2-A05F-6A582A43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328728"/>
            <a:ext cx="2045476" cy="14773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780F09-4C23-497D-A01B-3F7E1DFE6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5" y="3993922"/>
            <a:ext cx="1726606" cy="188205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C6373A-003A-4F73-ABF3-0A97783655B8}"/>
              </a:ext>
            </a:extLst>
          </p:cNvPr>
          <p:cNvSpPr/>
          <p:nvPr/>
        </p:nvSpPr>
        <p:spPr>
          <a:xfrm>
            <a:off x="0" y="1163782"/>
            <a:ext cx="12192000" cy="2219814"/>
          </a:xfrm>
          <a:prstGeom prst="rect">
            <a:avLst/>
          </a:prstGeom>
          <a:solidFill>
            <a:schemeClr val="bg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2961DF-297A-4DA4-8AA3-90520683D2C3}"/>
              </a:ext>
            </a:extLst>
          </p:cNvPr>
          <p:cNvSpPr/>
          <p:nvPr/>
        </p:nvSpPr>
        <p:spPr>
          <a:xfrm>
            <a:off x="5847359" y="982021"/>
            <a:ext cx="3969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/>
              <a:t>- </a:t>
            </a:r>
            <a:r>
              <a:rPr lang="en-GB" u="sng">
                <a:solidFill>
                  <a:srgbClr val="4472C4"/>
                </a:solidFill>
                <a:hlinkClick r:id="rId5"/>
              </a:rPr>
              <a:t>https://eureka-tp.com/tipsfortrainers/</a:t>
            </a:r>
            <a:endParaRPr lang="en-GB" sz="2800" u="sng">
              <a:solidFill>
                <a:srgbClr val="4472C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04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C373D-8B7D-DD43-8E65-9EF123CECF8B}"/>
              </a:ext>
            </a:extLst>
          </p:cNvPr>
          <p:cNvSpPr txBox="1"/>
          <p:nvPr/>
        </p:nvSpPr>
        <p:spPr>
          <a:xfrm>
            <a:off x="5506759" y="1859339"/>
            <a:ext cx="6419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7A77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Design on Paper an Interactive Activity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17A77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DD57F-E4BD-C591-F21E-070CD66BFDF0}"/>
              </a:ext>
            </a:extLst>
          </p:cNvPr>
          <p:cNvGrpSpPr/>
          <p:nvPr/>
        </p:nvGrpSpPr>
        <p:grpSpPr>
          <a:xfrm>
            <a:off x="654518" y="1143522"/>
            <a:ext cx="4494997" cy="4570955"/>
            <a:chOff x="0" y="44867"/>
            <a:chExt cx="6151943" cy="6813133"/>
          </a:xfrm>
        </p:grpSpPr>
        <p:pic>
          <p:nvPicPr>
            <p:cNvPr id="3" name="Picture 2" descr="A pencil drawing on a piece of paper&#10;&#10;Description automatically generated">
              <a:extLst>
                <a:ext uri="{FF2B5EF4-FFF2-40B4-BE49-F238E27FC236}">
                  <a16:creationId xmlns:a16="http://schemas.microsoft.com/office/drawing/2014/main" id="{79E2071B-CC93-5D37-9502-53816049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" r="6048"/>
            <a:stretch/>
          </p:blipFill>
          <p:spPr>
            <a:xfrm>
              <a:off x="0" y="44867"/>
              <a:ext cx="6151943" cy="68131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C122B3-AD09-5F56-A53B-32D1AA40F9A5}"/>
                </a:ext>
              </a:extLst>
            </p:cNvPr>
            <p:cNvSpPr/>
            <p:nvPr/>
          </p:nvSpPr>
          <p:spPr>
            <a:xfrm>
              <a:off x="5839428" y="5324354"/>
              <a:ext cx="183547" cy="17940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875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EAAA6-C5FA-4B9F-BB57-A84AF176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97" y="-23118"/>
            <a:ext cx="12233096" cy="6881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1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862AD6-52A0-4822-940A-67F9A8C4E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endParaRPr lang="en-GB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73760-E1F2-4450-9E0A-D01445CB6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4CEAD-7D60-439B-A25B-B20ACB145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2C41C-0044-4398-9063-07663D36C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7C4D5C-C278-44B4-A4CA-3BB677671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CAF8B0-94F6-4EDD-ACDA-33545AA91E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B4759-12CF-46F3-A037-FFACF12BA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31892C-98F6-421A-B09F-13B8EC662E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801BA-43E9-9059-4FC2-903E419365AB}"/>
              </a:ext>
            </a:extLst>
          </p:cNvPr>
          <p:cNvSpPr/>
          <p:nvPr/>
        </p:nvSpPr>
        <p:spPr>
          <a:xfrm>
            <a:off x="6103100" y="1072353"/>
            <a:ext cx="6044798" cy="5785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5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rowd of people&#10;&#10;Description automatically generated">
            <a:extLst>
              <a:ext uri="{FF2B5EF4-FFF2-40B4-BE49-F238E27FC236}">
                <a16:creationId xmlns:a16="http://schemas.microsoft.com/office/drawing/2014/main" id="{AE9018C3-87B3-B28A-8717-479ECC9E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50C05-07C8-91DE-A36E-70C579861161}"/>
              </a:ext>
            </a:extLst>
          </p:cNvPr>
          <p:cNvSpPr/>
          <p:nvPr/>
        </p:nvSpPr>
        <p:spPr>
          <a:xfrm>
            <a:off x="5794568" y="247545"/>
            <a:ext cx="631492" cy="1207412"/>
          </a:xfrm>
          <a:prstGeom prst="rect">
            <a:avLst/>
          </a:prstGeom>
          <a:solidFill>
            <a:srgbClr val="181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14855-9C82-7355-E389-EBE9C82B24C2}"/>
              </a:ext>
            </a:extLst>
          </p:cNvPr>
          <p:cNvSpPr/>
          <p:nvPr/>
        </p:nvSpPr>
        <p:spPr>
          <a:xfrm>
            <a:off x="5254011" y="-2"/>
            <a:ext cx="540557" cy="1995515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3371B-EF94-E894-C1D9-124B91546E09}"/>
              </a:ext>
            </a:extLst>
          </p:cNvPr>
          <p:cNvSpPr/>
          <p:nvPr/>
        </p:nvSpPr>
        <p:spPr>
          <a:xfrm>
            <a:off x="6386485" y="-1"/>
            <a:ext cx="540557" cy="2046033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CA1C3867-255F-9583-2009-1883A2F67DB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0399" y="745158"/>
            <a:ext cx="1211201" cy="159641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66C66-0D3E-2064-E9D9-6D65BCD082B2}"/>
              </a:ext>
            </a:extLst>
          </p:cNvPr>
          <p:cNvSpPr txBox="1"/>
          <p:nvPr/>
        </p:nvSpPr>
        <p:spPr>
          <a:xfrm>
            <a:off x="-100639" y="-141454"/>
            <a:ext cx="860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5E9BC5"/>
                </a:solidFill>
              </a:rPr>
              <a:t>Topic - The Virtual Training Room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91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rowd of people&#10;&#10;Description automatically generated">
            <a:extLst>
              <a:ext uri="{FF2B5EF4-FFF2-40B4-BE49-F238E27FC236}">
                <a16:creationId xmlns:a16="http://schemas.microsoft.com/office/drawing/2014/main" id="{AE9018C3-87B3-B28A-8717-479ECC9E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66C66-0D3E-2064-E9D9-6D65BCD082B2}"/>
              </a:ext>
            </a:extLst>
          </p:cNvPr>
          <p:cNvSpPr txBox="1"/>
          <p:nvPr/>
        </p:nvSpPr>
        <p:spPr>
          <a:xfrm>
            <a:off x="-100639" y="-141454"/>
            <a:ext cx="860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5E9BC5"/>
                </a:solidFill>
              </a:rPr>
              <a:t>Topic - The Virtual Training Room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00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3188133-4EDD-4C18-8F99-65C8E391A672}"/>
              </a:ext>
            </a:extLst>
          </p:cNvPr>
          <p:cNvSpPr txBox="1"/>
          <p:nvPr/>
        </p:nvSpPr>
        <p:spPr>
          <a:xfrm>
            <a:off x="0" y="0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Study/Scenario</a:t>
            </a: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08AC170-BE6A-6C0B-9CB9-CE4505EB6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206" y="675015"/>
            <a:ext cx="9583743" cy="5986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26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lackboard&#10;&#10;Description automatically generated">
            <a:extLst>
              <a:ext uri="{FF2B5EF4-FFF2-40B4-BE49-F238E27FC236}">
                <a16:creationId xmlns:a16="http://schemas.microsoft.com/office/drawing/2014/main" id="{C143E828-3DD6-A081-7582-1B9BFE3D6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48D7D-1700-8F95-0097-F58238428D5F}"/>
              </a:ext>
            </a:extLst>
          </p:cNvPr>
          <p:cNvSpPr/>
          <p:nvPr/>
        </p:nvSpPr>
        <p:spPr>
          <a:xfrm>
            <a:off x="2509435" y="8261721"/>
            <a:ext cx="2198670" cy="13202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Remaining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ACDB7-3AB8-C344-0330-F674F449FB42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Back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19F14-E344-30F8-F9B8-9DE976612B9D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Min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0845A-9451-6F83-F361-5A509980F8EF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81829-FDC8-8EBF-8EB2-221F0B5AAC46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6C64E8-C0A2-26E4-F508-811A74A16BF1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DC9C6-E07D-7B24-B508-8D650B6DEEEB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508ED-AA9A-FDAF-0BF4-97D2D93CF4F9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598ED-0156-6C14-ADEA-5503AA0AD957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08659-5878-EA9F-73E3-EDB48127C75C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7092D4-4CB8-C748-F49F-239B741D15E3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4CCD43-7680-C9DA-8646-0730BC5DA069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458E84-FAD8-D5CB-2AC5-CDA6D5583441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31125A-3A8E-AA3C-BF95-82E9644C5AAD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28F73A-B558-AE0A-B56F-B43F30FA5194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80331E-B7E3-29CD-3EFA-AE716FBB8010}"/>
              </a:ext>
            </a:extLst>
          </p:cNvPr>
          <p:cNvSpPr/>
          <p:nvPr/>
        </p:nvSpPr>
        <p:spPr>
          <a:xfrm>
            <a:off x="2506002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013918-912D-57B0-EF00-B553F216EA50}"/>
              </a:ext>
            </a:extLst>
          </p:cNvPr>
          <p:cNvSpPr/>
          <p:nvPr/>
        </p:nvSpPr>
        <p:spPr>
          <a:xfrm>
            <a:off x="2502569" y="8804534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22FFA-469B-DFC8-F22C-0F078319A38F}"/>
              </a:ext>
            </a:extLst>
          </p:cNvPr>
          <p:cNvSpPr/>
          <p:nvPr/>
        </p:nvSpPr>
        <p:spPr>
          <a:xfrm>
            <a:off x="-2425566" y="-64489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3113D9-5AED-E968-437A-92CE2F9DA9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89"/>
          <a:stretch/>
        </p:blipFill>
        <p:spPr>
          <a:xfrm>
            <a:off x="2386819" y="1692813"/>
            <a:ext cx="1383324" cy="6253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BF55C9-94F5-B5EC-6552-690C7BF906A7}"/>
              </a:ext>
            </a:extLst>
          </p:cNvPr>
          <p:cNvSpPr/>
          <p:nvPr/>
        </p:nvSpPr>
        <p:spPr>
          <a:xfrm>
            <a:off x="2179412" y="2318158"/>
            <a:ext cx="2198670" cy="13202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Remaining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83D639-4B7F-63C6-A8D6-76B144E1C68C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Back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7DD8AA-D41A-049E-85D3-B4BBE06D6A85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Min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D12890-E86A-F7E4-5C04-2D3037C084C6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97F4F-AE95-9CCB-40BA-8AC279D74CCA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200E8A-9BB2-D49F-F800-1E0E5FC70337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661D65-7DD3-FDD7-23BB-DE7BEAC69EC4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6B2313-AF4C-AC17-601D-FE6FE471FFA9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071B9A-C952-DF2F-13B1-E11B4CD7240D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48FD35-D387-1A7B-EC59-9D5FF4D39000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37AB29-E79F-05C9-A726-86CE0ED84479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4306CB-5AB0-EF2D-36B5-BD92BAFA53B0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9436E9-519D-938F-AD17-16DBBA3D17BE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A1F2D-6C1F-6E59-D18A-9C034FC136D4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7E5B27-455B-6A7B-CA77-ED5CD2184F16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76B989-A9AD-DA0B-CB5F-9FBE7DA1201A}"/>
              </a:ext>
            </a:extLst>
          </p:cNvPr>
          <p:cNvSpPr/>
          <p:nvPr/>
        </p:nvSpPr>
        <p:spPr>
          <a:xfrm>
            <a:off x="2175979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F4F35D-29E0-2186-420A-093F3BFCD660}"/>
              </a:ext>
            </a:extLst>
          </p:cNvPr>
          <p:cNvSpPr/>
          <p:nvPr/>
        </p:nvSpPr>
        <p:spPr>
          <a:xfrm>
            <a:off x="2172546" y="2860971"/>
            <a:ext cx="2198670" cy="6575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8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00"/>
                            </p:stCondLst>
                            <p:childTnLst>
                              <p:par>
                                <p:cTn id="49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00"/>
                            </p:stCondLst>
                            <p:childTnLst>
                              <p:par>
                                <p:cTn id="57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1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0"/>
                            </p:stCondLst>
                            <p:childTnLst>
                              <p:par>
                                <p:cTn id="70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4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8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0"/>
                            </p:stCondLst>
                            <p:childTnLst>
                              <p:par>
                                <p:cTn id="82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0"/>
                            </p:stCondLst>
                            <p:childTnLst>
                              <p:par>
                                <p:cTn id="86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0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4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8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40000"/>
                            </p:stCondLst>
                            <p:childTnLst>
                              <p:par>
                                <p:cTn id="102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06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60000"/>
                            </p:stCondLst>
                            <p:childTnLst>
                              <p:par>
                                <p:cTn id="110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20000"/>
                            </p:stCondLst>
                            <p:childTnLst>
                              <p:par>
                                <p:cTn id="114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80000"/>
                            </p:stCondLst>
                            <p:childTnLst>
                              <p:par>
                                <p:cTn id="118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40000"/>
                            </p:stCondLst>
                            <p:childTnLst>
                              <p:par>
                                <p:cTn id="122" presetID="21" presetClass="exit" presetSubtype="1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white board&#10;&#10;Description automatically generated with low confidence">
            <a:extLst>
              <a:ext uri="{FF2B5EF4-FFF2-40B4-BE49-F238E27FC236}">
                <a16:creationId xmlns:a16="http://schemas.microsoft.com/office/drawing/2014/main" id="{83F72438-3D78-4378-B739-26F0240982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6009" r="3742"/>
          <a:stretch/>
        </p:blipFill>
        <p:spPr>
          <a:xfrm>
            <a:off x="0" y="5301"/>
            <a:ext cx="12192000" cy="6852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1B4306-6863-4C90-8BD2-9E4FBCBE7FAD}"/>
              </a:ext>
            </a:extLst>
          </p:cNvPr>
          <p:cNvSpPr txBox="1"/>
          <p:nvPr/>
        </p:nvSpPr>
        <p:spPr>
          <a:xfrm>
            <a:off x="3147785" y="2255188"/>
            <a:ext cx="5896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solidFill>
                  <a:schemeClr val="bg2">
                    <a:lumMod val="50000"/>
                  </a:schemeClr>
                </a:solidFill>
              </a:rPr>
              <a:t>Create an Interactive Slide </a:t>
            </a:r>
            <a:r>
              <a:rPr lang="en-GB" sz="5400" i="1">
                <a:solidFill>
                  <a:schemeClr val="bg2">
                    <a:lumMod val="50000"/>
                  </a:schemeClr>
                </a:solidFill>
              </a:rPr>
              <a:t>plus</a:t>
            </a:r>
          </a:p>
          <a:p>
            <a:pPr algn="ctr"/>
            <a:r>
              <a:rPr lang="en-GB" sz="5400">
                <a:solidFill>
                  <a:schemeClr val="bg2">
                    <a:lumMod val="50000"/>
                  </a:schemeClr>
                </a:solidFill>
              </a:rPr>
              <a:t>a Collaborative Task</a:t>
            </a:r>
            <a:endParaRPr lang="en-GB" sz="54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FB429-3240-4D9E-A00A-F4DECF09E3B0}"/>
              </a:ext>
            </a:extLst>
          </p:cNvPr>
          <p:cNvSpPr txBox="1"/>
          <p:nvPr/>
        </p:nvSpPr>
        <p:spPr>
          <a:xfrm rot="21600000">
            <a:off x="4572274" y="1745081"/>
            <a:ext cx="304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42D46"/>
                </a:solidFill>
                <a:latin typeface="Stencil" panose="040409050D0802020404" pitchFamily="82" charset="0"/>
              </a:rPr>
              <a:t>Challenge</a:t>
            </a:r>
            <a:endParaRPr lang="en-GB" sz="2400" b="1">
              <a:solidFill>
                <a:srgbClr val="F42D46"/>
              </a:solidFill>
              <a:latin typeface="Stencil" panose="040409050D0802020404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16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862AD6-52A0-4822-940A-67F9A8C4E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endParaRPr lang="en-GB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73760-E1F2-4450-9E0A-D01445CB6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4CEAD-7D60-439B-A25B-B20ACB145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2C41C-0044-4398-9063-07663D36C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7C4D5C-C278-44B4-A4CA-3BB6776711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CAF8B0-94F6-4EDD-ACDA-33545AA91E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B4759-12CF-46F3-A037-FFACF12BA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31892C-98F6-421A-B09F-13B8EC662E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29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B4EFC-FFC7-4273-8BAE-6C58FC80CC4F}"/>
              </a:ext>
            </a:extLst>
          </p:cNvPr>
          <p:cNvSpPr txBox="1"/>
          <p:nvPr/>
        </p:nvSpPr>
        <p:spPr>
          <a:xfrm>
            <a:off x="0" y="0"/>
            <a:ext cx="517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Interaction and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46A67-5781-42CA-8811-5465093B7EE4}"/>
              </a:ext>
            </a:extLst>
          </p:cNvPr>
          <p:cNvSpPr/>
          <p:nvPr/>
        </p:nvSpPr>
        <p:spPr>
          <a:xfrm>
            <a:off x="110197" y="998804"/>
            <a:ext cx="11971606" cy="2518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/>
              <a:t>Pros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BE01A-CB58-4D71-8296-066438DA96D4}"/>
              </a:ext>
            </a:extLst>
          </p:cNvPr>
          <p:cNvSpPr/>
          <p:nvPr/>
        </p:nvSpPr>
        <p:spPr>
          <a:xfrm>
            <a:off x="110197" y="3874681"/>
            <a:ext cx="11971606" cy="25181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/>
              <a:t>Cons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7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2086C-A733-DF82-68CE-ACF180B2A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52" r="11809" b="1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1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44DCF-8666-493E-64DD-F3FADC3B427D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might make your learners feel like this during their virtual training?</a:t>
            </a: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22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622BE6-3866-492A-8E2F-27210A214221}"/>
              </a:ext>
            </a:extLst>
          </p:cNvPr>
          <p:cNvSpPr txBox="1"/>
          <p:nvPr/>
        </p:nvSpPr>
        <p:spPr>
          <a:xfrm>
            <a:off x="0" y="0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Tiles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0D947-DC6F-A686-93F6-6F4781D3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13" y="713594"/>
            <a:ext cx="8301514" cy="58135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12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iger standing in the woods&#10;&#10;Description automatically generated">
            <a:extLst>
              <a:ext uri="{FF2B5EF4-FFF2-40B4-BE49-F238E27FC236}">
                <a16:creationId xmlns:a16="http://schemas.microsoft.com/office/drawing/2014/main" id="{F5EF6804-2428-D2B1-F742-B5067EAAF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2" b="21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62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A7D4E-6AA2-4A29-BD38-302BE150DF61}"/>
              </a:ext>
            </a:extLst>
          </p:cNvPr>
          <p:cNvSpPr txBox="1"/>
          <p:nvPr/>
        </p:nvSpPr>
        <p:spPr>
          <a:xfrm>
            <a:off x="2260136" y="5918496"/>
            <a:ext cx="8064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linkClick r:id="rId4"/>
              </a:rPr>
              <a:t>https://www.jigsawplanet.com/?rc=play&amp;pid=18043a5f67bb</a:t>
            </a:r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1FB5E-6024-4FC5-913A-38CCE984DEB7}"/>
              </a:ext>
            </a:extLst>
          </p:cNvPr>
          <p:cNvSpPr txBox="1"/>
          <p:nvPr/>
        </p:nvSpPr>
        <p:spPr>
          <a:xfrm>
            <a:off x="0" y="0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Puzzle Challenge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69AAA-EE1A-472E-817A-80B64257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024" y="1513116"/>
            <a:ext cx="8803951" cy="3822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25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7D378A-A803-4903-BC44-8BCE9ABA514B}"/>
              </a:ext>
            </a:extLst>
          </p:cNvPr>
          <p:cNvSpPr txBox="1"/>
          <p:nvPr/>
        </p:nvSpPr>
        <p:spPr>
          <a:xfrm>
            <a:off x="0" y="0"/>
            <a:ext cx="179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64E66-2FF4-451D-A481-D84EB0EA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4" y="698777"/>
            <a:ext cx="3564000" cy="2467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BCEEA-FD6B-42C5-A01A-52129638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853" y="4678517"/>
            <a:ext cx="3564000" cy="2004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4AD6-5037-467A-8F0D-E8CF15456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622" y="2333778"/>
            <a:ext cx="3564000" cy="2004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4D8A-6FB2-4902-A05A-E3B0E6129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740" y="3506147"/>
            <a:ext cx="3675996" cy="200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70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305</Words>
  <Application>Microsoft Office PowerPoint</Application>
  <PresentationFormat>Widescreen</PresentationFormat>
  <Paragraphs>81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Roboto Black</vt:lpstr>
      <vt:lpstr>Stencil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Gibson</cp:lastModifiedBy>
  <cp:revision>5</cp:revision>
  <dcterms:created xsi:type="dcterms:W3CDTF">2020-04-19T11:25:35Z</dcterms:created>
  <dcterms:modified xsi:type="dcterms:W3CDTF">2025-02-12T14:36:50Z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48191F59-A9AC-4125-B992-ED2BD3154CE3</vt:lpwstr>
  </property>
  <property fmtid="{D5CDD505-2E9C-101B-9397-08002B2CF9AE}" pid="3" name="ArticulatePath">
    <vt:lpwstr>https://d.docs.live.net/11563667ca686ec3/_Workshop/Transform - 5 days virtual workshop/wc 9 November 2020/Day 4/Day 4 - Interaction and Collaboration - Main Content</vt:lpwstr>
  </property>
</Properties>
</file>