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86" r:id="rId2"/>
    <p:sldId id="1039" r:id="rId3"/>
    <p:sldId id="1005" r:id="rId4"/>
    <p:sldId id="978" r:id="rId5"/>
    <p:sldId id="1071" r:id="rId6"/>
    <p:sldId id="1019" r:id="rId7"/>
    <p:sldId id="992" r:id="rId8"/>
    <p:sldId id="1053" r:id="rId9"/>
    <p:sldId id="1030" r:id="rId10"/>
    <p:sldId id="994" r:id="rId11"/>
    <p:sldId id="1054" r:id="rId12"/>
    <p:sldId id="995" r:id="rId13"/>
    <p:sldId id="105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6BE"/>
    <a:srgbClr val="00CAEE"/>
    <a:srgbClr val="336600"/>
    <a:srgbClr val="009900"/>
    <a:srgbClr val="EAECEB"/>
    <a:srgbClr val="EEEFEF"/>
    <a:srgbClr val="E9E9E9"/>
    <a:srgbClr val="000000"/>
    <a:srgbClr val="C0B651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0" autoAdjust="0"/>
    <p:restoredTop sz="71636" autoAdjust="0"/>
  </p:normalViewPr>
  <p:slideViewPr>
    <p:cSldViewPr snapToGrid="0">
      <p:cViewPr varScale="1">
        <p:scale>
          <a:sx n="51" d="100"/>
          <a:sy n="51" d="100"/>
        </p:scale>
        <p:origin x="1086" y="3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ibson" userId="84f16409-35aa-496c-9d5b-c573bc27627a" providerId="ADAL" clId="{9AB2C133-4BCB-4E0E-A142-2A0742FB9E5A}"/>
    <pc:docChg chg="delSld delMainMaster">
      <pc:chgData name="David Gibson" userId="84f16409-35aa-496c-9d5b-c573bc27627a" providerId="ADAL" clId="{9AB2C133-4BCB-4E0E-A142-2A0742FB9E5A}" dt="2025-02-11T14:19:37.680" v="14" actId="47"/>
      <pc:docMkLst>
        <pc:docMk/>
      </pc:docMkLst>
      <pc:sldChg chg="del">
        <pc:chgData name="David Gibson" userId="84f16409-35aa-496c-9d5b-c573bc27627a" providerId="ADAL" clId="{9AB2C133-4BCB-4E0E-A142-2A0742FB9E5A}" dt="2025-02-11T14:19:37.680" v="14" actId="47"/>
        <pc:sldMkLst>
          <pc:docMk/>
          <pc:sldMk cId="529343254" sldId="494"/>
        </pc:sldMkLst>
      </pc:sldChg>
      <pc:sldChg chg="del">
        <pc:chgData name="David Gibson" userId="84f16409-35aa-496c-9d5b-c573bc27627a" providerId="ADAL" clId="{9AB2C133-4BCB-4E0E-A142-2A0742FB9E5A}" dt="2025-02-11T14:19:37.680" v="14" actId="47"/>
        <pc:sldMkLst>
          <pc:docMk/>
          <pc:sldMk cId="1038998599" sldId="495"/>
        </pc:sldMkLst>
      </pc:sldChg>
      <pc:sldChg chg="del">
        <pc:chgData name="David Gibson" userId="84f16409-35aa-496c-9d5b-c573bc27627a" providerId="ADAL" clId="{9AB2C133-4BCB-4E0E-A142-2A0742FB9E5A}" dt="2025-02-11T14:19:37.680" v="14" actId="47"/>
        <pc:sldMkLst>
          <pc:docMk/>
          <pc:sldMk cId="1633296975" sldId="496"/>
        </pc:sldMkLst>
      </pc:sldChg>
      <pc:sldChg chg="del">
        <pc:chgData name="David Gibson" userId="84f16409-35aa-496c-9d5b-c573bc27627a" providerId="ADAL" clId="{9AB2C133-4BCB-4E0E-A142-2A0742FB9E5A}" dt="2025-02-11T14:19:37.680" v="14" actId="47"/>
        <pc:sldMkLst>
          <pc:docMk/>
          <pc:sldMk cId="468428055" sldId="497"/>
        </pc:sldMkLst>
      </pc:sldChg>
      <pc:sldChg chg="del">
        <pc:chgData name="David Gibson" userId="84f16409-35aa-496c-9d5b-c573bc27627a" providerId="ADAL" clId="{9AB2C133-4BCB-4E0E-A142-2A0742FB9E5A}" dt="2025-02-11T14:19:37.680" v="14" actId="47"/>
        <pc:sldMkLst>
          <pc:docMk/>
          <pc:sldMk cId="2155651542" sldId="498"/>
        </pc:sldMkLst>
      </pc:sldChg>
      <pc:sldChg chg="del">
        <pc:chgData name="David Gibson" userId="84f16409-35aa-496c-9d5b-c573bc27627a" providerId="ADAL" clId="{9AB2C133-4BCB-4E0E-A142-2A0742FB9E5A}" dt="2025-02-11T14:19:37.680" v="14" actId="47"/>
        <pc:sldMkLst>
          <pc:docMk/>
          <pc:sldMk cId="608976582" sldId="501"/>
        </pc:sldMkLst>
      </pc:sldChg>
      <pc:sldChg chg="del">
        <pc:chgData name="David Gibson" userId="84f16409-35aa-496c-9d5b-c573bc27627a" providerId="ADAL" clId="{9AB2C133-4BCB-4E0E-A142-2A0742FB9E5A}" dt="2025-02-11T14:19:37.680" v="14" actId="47"/>
        <pc:sldMkLst>
          <pc:docMk/>
          <pc:sldMk cId="2317866413" sldId="758"/>
        </pc:sldMkLst>
      </pc:sldChg>
      <pc:sldChg chg="del">
        <pc:chgData name="David Gibson" userId="84f16409-35aa-496c-9d5b-c573bc27627a" providerId="ADAL" clId="{9AB2C133-4BCB-4E0E-A142-2A0742FB9E5A}" dt="2025-02-11T14:19:37.680" v="14" actId="47"/>
        <pc:sldMkLst>
          <pc:docMk/>
          <pc:sldMk cId="3197818005" sldId="855"/>
        </pc:sldMkLst>
      </pc:sldChg>
      <pc:sldChg chg="del">
        <pc:chgData name="David Gibson" userId="84f16409-35aa-496c-9d5b-c573bc27627a" providerId="ADAL" clId="{9AB2C133-4BCB-4E0E-A142-2A0742FB9E5A}" dt="2025-02-11T14:17:57.694" v="0" actId="47"/>
        <pc:sldMkLst>
          <pc:docMk/>
          <pc:sldMk cId="1230268987" sldId="913"/>
        </pc:sldMkLst>
      </pc:sldChg>
      <pc:sldChg chg="del">
        <pc:chgData name="David Gibson" userId="84f16409-35aa-496c-9d5b-c573bc27627a" providerId="ADAL" clId="{9AB2C133-4BCB-4E0E-A142-2A0742FB9E5A}" dt="2025-02-11T14:18:18.020" v="1" actId="47"/>
        <pc:sldMkLst>
          <pc:docMk/>
          <pc:sldMk cId="1337156917" sldId="981"/>
        </pc:sldMkLst>
      </pc:sldChg>
      <pc:sldChg chg="del">
        <pc:chgData name="David Gibson" userId="84f16409-35aa-496c-9d5b-c573bc27627a" providerId="ADAL" clId="{9AB2C133-4BCB-4E0E-A142-2A0742FB9E5A}" dt="2025-02-11T14:19:04.069" v="7" actId="47"/>
        <pc:sldMkLst>
          <pc:docMk/>
          <pc:sldMk cId="1118299227" sldId="984"/>
        </pc:sldMkLst>
      </pc:sldChg>
      <pc:sldChg chg="del">
        <pc:chgData name="David Gibson" userId="84f16409-35aa-496c-9d5b-c573bc27627a" providerId="ADAL" clId="{9AB2C133-4BCB-4E0E-A142-2A0742FB9E5A}" dt="2025-02-11T14:19:08.632" v="9" actId="47"/>
        <pc:sldMkLst>
          <pc:docMk/>
          <pc:sldMk cId="2937204040" sldId="985"/>
        </pc:sldMkLst>
      </pc:sldChg>
      <pc:sldChg chg="del">
        <pc:chgData name="David Gibson" userId="84f16409-35aa-496c-9d5b-c573bc27627a" providerId="ADAL" clId="{9AB2C133-4BCB-4E0E-A142-2A0742FB9E5A}" dt="2025-02-11T14:19:23.426" v="12" actId="47"/>
        <pc:sldMkLst>
          <pc:docMk/>
          <pc:sldMk cId="2121529241" sldId="986"/>
        </pc:sldMkLst>
      </pc:sldChg>
      <pc:sldChg chg="del">
        <pc:chgData name="David Gibson" userId="84f16409-35aa-496c-9d5b-c573bc27627a" providerId="ADAL" clId="{9AB2C133-4BCB-4E0E-A142-2A0742FB9E5A}" dt="2025-02-11T14:18:51.888" v="6" actId="47"/>
        <pc:sldMkLst>
          <pc:docMk/>
          <pc:sldMk cId="2048204679" sldId="993"/>
        </pc:sldMkLst>
      </pc:sldChg>
      <pc:sldChg chg="del">
        <pc:chgData name="David Gibson" userId="84f16409-35aa-496c-9d5b-c573bc27627a" providerId="ADAL" clId="{9AB2C133-4BCB-4E0E-A142-2A0742FB9E5A}" dt="2025-02-11T14:18:35.346" v="3" actId="47"/>
        <pc:sldMkLst>
          <pc:docMk/>
          <pc:sldMk cId="1674101347" sldId="996"/>
        </pc:sldMkLst>
      </pc:sldChg>
      <pc:sldChg chg="del">
        <pc:chgData name="David Gibson" userId="84f16409-35aa-496c-9d5b-c573bc27627a" providerId="ADAL" clId="{9AB2C133-4BCB-4E0E-A142-2A0742FB9E5A}" dt="2025-02-11T14:19:20.862" v="11" actId="47"/>
        <pc:sldMkLst>
          <pc:docMk/>
          <pc:sldMk cId="3836060643" sldId="998"/>
        </pc:sldMkLst>
      </pc:sldChg>
      <pc:sldChg chg="del">
        <pc:chgData name="David Gibson" userId="84f16409-35aa-496c-9d5b-c573bc27627a" providerId="ADAL" clId="{9AB2C133-4BCB-4E0E-A142-2A0742FB9E5A}" dt="2025-02-11T14:18:36.554" v="4" actId="47"/>
        <pc:sldMkLst>
          <pc:docMk/>
          <pc:sldMk cId="3813709896" sldId="999"/>
        </pc:sldMkLst>
      </pc:sldChg>
      <pc:sldChg chg="del">
        <pc:chgData name="David Gibson" userId="84f16409-35aa-496c-9d5b-c573bc27627a" providerId="ADAL" clId="{9AB2C133-4BCB-4E0E-A142-2A0742FB9E5A}" dt="2025-02-11T14:19:37.680" v="14" actId="47"/>
        <pc:sldMkLst>
          <pc:docMk/>
          <pc:sldMk cId="1563413268" sldId="1000"/>
        </pc:sldMkLst>
      </pc:sldChg>
      <pc:sldChg chg="del">
        <pc:chgData name="David Gibson" userId="84f16409-35aa-496c-9d5b-c573bc27627a" providerId="ADAL" clId="{9AB2C133-4BCB-4E0E-A142-2A0742FB9E5A}" dt="2025-02-11T14:18:31.574" v="2" actId="47"/>
        <pc:sldMkLst>
          <pc:docMk/>
          <pc:sldMk cId="3917918562" sldId="1001"/>
        </pc:sldMkLst>
      </pc:sldChg>
      <pc:sldChg chg="del">
        <pc:chgData name="David Gibson" userId="84f16409-35aa-496c-9d5b-c573bc27627a" providerId="ADAL" clId="{9AB2C133-4BCB-4E0E-A142-2A0742FB9E5A}" dt="2025-02-11T14:18:31.574" v="2" actId="47"/>
        <pc:sldMkLst>
          <pc:docMk/>
          <pc:sldMk cId="365793474" sldId="1010"/>
        </pc:sldMkLst>
      </pc:sldChg>
      <pc:sldChg chg="del">
        <pc:chgData name="David Gibson" userId="84f16409-35aa-496c-9d5b-c573bc27627a" providerId="ADAL" clId="{9AB2C133-4BCB-4E0E-A142-2A0742FB9E5A}" dt="2025-02-11T14:18:31.574" v="2" actId="47"/>
        <pc:sldMkLst>
          <pc:docMk/>
          <pc:sldMk cId="98465247" sldId="1011"/>
        </pc:sldMkLst>
      </pc:sldChg>
      <pc:sldChg chg="del">
        <pc:chgData name="David Gibson" userId="84f16409-35aa-496c-9d5b-c573bc27627a" providerId="ADAL" clId="{9AB2C133-4BCB-4E0E-A142-2A0742FB9E5A}" dt="2025-02-11T14:18:31.574" v="2" actId="47"/>
        <pc:sldMkLst>
          <pc:docMk/>
          <pc:sldMk cId="2541673270" sldId="1012"/>
        </pc:sldMkLst>
      </pc:sldChg>
      <pc:sldChg chg="del">
        <pc:chgData name="David Gibson" userId="84f16409-35aa-496c-9d5b-c573bc27627a" providerId="ADAL" clId="{9AB2C133-4BCB-4E0E-A142-2A0742FB9E5A}" dt="2025-02-11T14:19:04.069" v="7" actId="47"/>
        <pc:sldMkLst>
          <pc:docMk/>
          <pc:sldMk cId="2617174744" sldId="1021"/>
        </pc:sldMkLst>
      </pc:sldChg>
      <pc:sldChg chg="del">
        <pc:chgData name="David Gibson" userId="84f16409-35aa-496c-9d5b-c573bc27627a" providerId="ADAL" clId="{9AB2C133-4BCB-4E0E-A142-2A0742FB9E5A}" dt="2025-02-11T14:19:13.684" v="10" actId="47"/>
        <pc:sldMkLst>
          <pc:docMk/>
          <pc:sldMk cId="2194005450" sldId="1022"/>
        </pc:sldMkLst>
      </pc:sldChg>
      <pc:sldChg chg="del">
        <pc:chgData name="David Gibson" userId="84f16409-35aa-496c-9d5b-c573bc27627a" providerId="ADAL" clId="{9AB2C133-4BCB-4E0E-A142-2A0742FB9E5A}" dt="2025-02-11T14:19:30.651" v="13" actId="47"/>
        <pc:sldMkLst>
          <pc:docMk/>
          <pc:sldMk cId="4237715177" sldId="1026"/>
        </pc:sldMkLst>
      </pc:sldChg>
      <pc:sldChg chg="del">
        <pc:chgData name="David Gibson" userId="84f16409-35aa-496c-9d5b-c573bc27627a" providerId="ADAL" clId="{9AB2C133-4BCB-4E0E-A142-2A0742FB9E5A}" dt="2025-02-11T14:19:04.069" v="7" actId="47"/>
        <pc:sldMkLst>
          <pc:docMk/>
          <pc:sldMk cId="1229591455" sldId="1027"/>
        </pc:sldMkLst>
      </pc:sldChg>
      <pc:sldChg chg="del">
        <pc:chgData name="David Gibson" userId="84f16409-35aa-496c-9d5b-c573bc27627a" providerId="ADAL" clId="{9AB2C133-4BCB-4E0E-A142-2A0742FB9E5A}" dt="2025-02-11T14:19:04.069" v="7" actId="47"/>
        <pc:sldMkLst>
          <pc:docMk/>
          <pc:sldMk cId="1632619050" sldId="1028"/>
        </pc:sldMkLst>
      </pc:sldChg>
      <pc:sldChg chg="del">
        <pc:chgData name="David Gibson" userId="84f16409-35aa-496c-9d5b-c573bc27627a" providerId="ADAL" clId="{9AB2C133-4BCB-4E0E-A142-2A0742FB9E5A}" dt="2025-02-11T14:19:04.069" v="7" actId="47"/>
        <pc:sldMkLst>
          <pc:docMk/>
          <pc:sldMk cId="338855057" sldId="1029"/>
        </pc:sldMkLst>
      </pc:sldChg>
      <pc:sldChg chg="del">
        <pc:chgData name="David Gibson" userId="84f16409-35aa-496c-9d5b-c573bc27627a" providerId="ADAL" clId="{9AB2C133-4BCB-4E0E-A142-2A0742FB9E5A}" dt="2025-02-11T14:19:13.684" v="10" actId="47"/>
        <pc:sldMkLst>
          <pc:docMk/>
          <pc:sldMk cId="723871102" sldId="1031"/>
        </pc:sldMkLst>
      </pc:sldChg>
      <pc:sldChg chg="del">
        <pc:chgData name="David Gibson" userId="84f16409-35aa-496c-9d5b-c573bc27627a" providerId="ADAL" clId="{9AB2C133-4BCB-4E0E-A142-2A0742FB9E5A}" dt="2025-02-11T14:19:13.684" v="10" actId="47"/>
        <pc:sldMkLst>
          <pc:docMk/>
          <pc:sldMk cId="2041196290" sldId="1032"/>
        </pc:sldMkLst>
      </pc:sldChg>
      <pc:sldChg chg="del">
        <pc:chgData name="David Gibson" userId="84f16409-35aa-496c-9d5b-c573bc27627a" providerId="ADAL" clId="{9AB2C133-4BCB-4E0E-A142-2A0742FB9E5A}" dt="2025-02-11T14:19:13.684" v="10" actId="47"/>
        <pc:sldMkLst>
          <pc:docMk/>
          <pc:sldMk cId="286732476" sldId="1033"/>
        </pc:sldMkLst>
      </pc:sldChg>
      <pc:sldChg chg="del">
        <pc:chgData name="David Gibson" userId="84f16409-35aa-496c-9d5b-c573bc27627a" providerId="ADAL" clId="{9AB2C133-4BCB-4E0E-A142-2A0742FB9E5A}" dt="2025-02-11T14:19:30.651" v="13" actId="47"/>
        <pc:sldMkLst>
          <pc:docMk/>
          <pc:sldMk cId="1041936508" sldId="1035"/>
        </pc:sldMkLst>
      </pc:sldChg>
      <pc:sldChg chg="del">
        <pc:chgData name="David Gibson" userId="84f16409-35aa-496c-9d5b-c573bc27627a" providerId="ADAL" clId="{9AB2C133-4BCB-4E0E-A142-2A0742FB9E5A}" dt="2025-02-11T14:19:30.651" v="13" actId="47"/>
        <pc:sldMkLst>
          <pc:docMk/>
          <pc:sldMk cId="3403006475" sldId="1036"/>
        </pc:sldMkLst>
      </pc:sldChg>
      <pc:sldChg chg="del">
        <pc:chgData name="David Gibson" userId="84f16409-35aa-496c-9d5b-c573bc27627a" providerId="ADAL" clId="{9AB2C133-4BCB-4E0E-A142-2A0742FB9E5A}" dt="2025-02-11T14:19:30.651" v="13" actId="47"/>
        <pc:sldMkLst>
          <pc:docMk/>
          <pc:sldMk cId="269323212" sldId="1037"/>
        </pc:sldMkLst>
      </pc:sldChg>
      <pc:sldChg chg="del">
        <pc:chgData name="David Gibson" userId="84f16409-35aa-496c-9d5b-c573bc27627a" providerId="ADAL" clId="{9AB2C133-4BCB-4E0E-A142-2A0742FB9E5A}" dt="2025-02-11T14:19:30.651" v="13" actId="47"/>
        <pc:sldMkLst>
          <pc:docMk/>
          <pc:sldMk cId="3504188828" sldId="1038"/>
        </pc:sldMkLst>
      </pc:sldChg>
      <pc:sldChg chg="del">
        <pc:chgData name="David Gibson" userId="84f16409-35aa-496c-9d5b-c573bc27627a" providerId="ADAL" clId="{9AB2C133-4BCB-4E0E-A142-2A0742FB9E5A}" dt="2025-02-11T14:19:30.651" v="13" actId="47"/>
        <pc:sldMkLst>
          <pc:docMk/>
          <pc:sldMk cId="313098792" sldId="1047"/>
        </pc:sldMkLst>
      </pc:sldChg>
      <pc:sldChg chg="del">
        <pc:chgData name="David Gibson" userId="84f16409-35aa-496c-9d5b-c573bc27627a" providerId="ADAL" clId="{9AB2C133-4BCB-4E0E-A142-2A0742FB9E5A}" dt="2025-02-11T14:19:30.651" v="13" actId="47"/>
        <pc:sldMkLst>
          <pc:docMk/>
          <pc:sldMk cId="1625933271" sldId="1048"/>
        </pc:sldMkLst>
      </pc:sldChg>
      <pc:sldChg chg="del">
        <pc:chgData name="David Gibson" userId="84f16409-35aa-496c-9d5b-c573bc27627a" providerId="ADAL" clId="{9AB2C133-4BCB-4E0E-A142-2A0742FB9E5A}" dt="2025-02-11T14:19:30.651" v="13" actId="47"/>
        <pc:sldMkLst>
          <pc:docMk/>
          <pc:sldMk cId="2022408750" sldId="1049"/>
        </pc:sldMkLst>
      </pc:sldChg>
      <pc:sldChg chg="del">
        <pc:chgData name="David Gibson" userId="84f16409-35aa-496c-9d5b-c573bc27627a" providerId="ADAL" clId="{9AB2C133-4BCB-4E0E-A142-2A0742FB9E5A}" dt="2025-02-11T14:19:30.651" v="13" actId="47"/>
        <pc:sldMkLst>
          <pc:docMk/>
          <pc:sldMk cId="2056304513" sldId="1050"/>
        </pc:sldMkLst>
      </pc:sldChg>
      <pc:sldChg chg="del">
        <pc:chgData name="David Gibson" userId="84f16409-35aa-496c-9d5b-c573bc27627a" providerId="ADAL" clId="{9AB2C133-4BCB-4E0E-A142-2A0742FB9E5A}" dt="2025-02-11T14:18:50.534" v="5" actId="47"/>
        <pc:sldMkLst>
          <pc:docMk/>
          <pc:sldMk cId="1405354613" sldId="1064"/>
        </pc:sldMkLst>
      </pc:sldChg>
      <pc:sldChg chg="del">
        <pc:chgData name="David Gibson" userId="84f16409-35aa-496c-9d5b-c573bc27627a" providerId="ADAL" clId="{9AB2C133-4BCB-4E0E-A142-2A0742FB9E5A}" dt="2025-02-11T14:19:07.547" v="8" actId="47"/>
        <pc:sldMkLst>
          <pc:docMk/>
          <pc:sldMk cId="3626631945" sldId="1065"/>
        </pc:sldMkLst>
      </pc:sldChg>
      <pc:sldChg chg="del">
        <pc:chgData name="David Gibson" userId="84f16409-35aa-496c-9d5b-c573bc27627a" providerId="ADAL" clId="{9AB2C133-4BCB-4E0E-A142-2A0742FB9E5A}" dt="2025-02-11T14:18:18.020" v="1" actId="47"/>
        <pc:sldMkLst>
          <pc:docMk/>
          <pc:sldMk cId="1816983087" sldId="1072"/>
        </pc:sldMkLst>
      </pc:sldChg>
      <pc:sldChg chg="del">
        <pc:chgData name="David Gibson" userId="84f16409-35aa-496c-9d5b-c573bc27627a" providerId="ADAL" clId="{9AB2C133-4BCB-4E0E-A142-2A0742FB9E5A}" dt="2025-02-11T14:19:20.862" v="11" actId="47"/>
        <pc:sldMkLst>
          <pc:docMk/>
          <pc:sldMk cId="1209238266" sldId="1073"/>
        </pc:sldMkLst>
      </pc:sldChg>
      <pc:sldChg chg="del">
        <pc:chgData name="David Gibson" userId="84f16409-35aa-496c-9d5b-c573bc27627a" providerId="ADAL" clId="{9AB2C133-4BCB-4E0E-A142-2A0742FB9E5A}" dt="2025-02-11T14:19:20.862" v="11" actId="47"/>
        <pc:sldMkLst>
          <pc:docMk/>
          <pc:sldMk cId="1279508546" sldId="1074"/>
        </pc:sldMkLst>
      </pc:sldChg>
      <pc:sldChg chg="del">
        <pc:chgData name="David Gibson" userId="84f16409-35aa-496c-9d5b-c573bc27627a" providerId="ADAL" clId="{9AB2C133-4BCB-4E0E-A142-2A0742FB9E5A}" dt="2025-02-11T14:19:37.680" v="14" actId="47"/>
        <pc:sldMkLst>
          <pc:docMk/>
          <pc:sldMk cId="911315849" sldId="1075"/>
        </pc:sldMkLst>
      </pc:sldChg>
      <pc:sldChg chg="del">
        <pc:chgData name="David Gibson" userId="84f16409-35aa-496c-9d5b-c573bc27627a" providerId="ADAL" clId="{9AB2C133-4BCB-4E0E-A142-2A0742FB9E5A}" dt="2025-02-11T14:19:37.680" v="14" actId="47"/>
        <pc:sldMkLst>
          <pc:docMk/>
          <pc:sldMk cId="3101043781" sldId="1082"/>
        </pc:sldMkLst>
      </pc:sldChg>
      <pc:sldChg chg="del">
        <pc:chgData name="David Gibson" userId="84f16409-35aa-496c-9d5b-c573bc27627a" providerId="ADAL" clId="{9AB2C133-4BCB-4E0E-A142-2A0742FB9E5A}" dt="2025-02-11T14:19:37.680" v="14" actId="47"/>
        <pc:sldMkLst>
          <pc:docMk/>
          <pc:sldMk cId="3627559962" sldId="1085"/>
        </pc:sldMkLst>
      </pc:sldChg>
      <pc:sldMasterChg chg="del delSldLayout">
        <pc:chgData name="David Gibson" userId="84f16409-35aa-496c-9d5b-c573bc27627a" providerId="ADAL" clId="{9AB2C133-4BCB-4E0E-A142-2A0742FB9E5A}" dt="2025-02-11T14:19:37.680" v="14" actId="47"/>
        <pc:sldMasterMkLst>
          <pc:docMk/>
          <pc:sldMasterMk cId="1899507812" sldId="2147483660"/>
        </pc:sldMasterMkLst>
        <pc:sldLayoutChg chg="del">
          <pc:chgData name="David Gibson" userId="84f16409-35aa-496c-9d5b-c573bc27627a" providerId="ADAL" clId="{9AB2C133-4BCB-4E0E-A142-2A0742FB9E5A}" dt="2025-02-11T14:19:37.680" v="14" actId="47"/>
          <pc:sldLayoutMkLst>
            <pc:docMk/>
            <pc:sldMasterMk cId="1899507812" sldId="2147483660"/>
            <pc:sldLayoutMk cId="1622080094" sldId="2147483661"/>
          </pc:sldLayoutMkLst>
        </pc:sldLayoutChg>
        <pc:sldLayoutChg chg="del">
          <pc:chgData name="David Gibson" userId="84f16409-35aa-496c-9d5b-c573bc27627a" providerId="ADAL" clId="{9AB2C133-4BCB-4E0E-A142-2A0742FB9E5A}" dt="2025-02-11T14:19:37.680" v="14" actId="47"/>
          <pc:sldLayoutMkLst>
            <pc:docMk/>
            <pc:sldMasterMk cId="1899507812" sldId="2147483660"/>
            <pc:sldLayoutMk cId="3981846874" sldId="2147483662"/>
          </pc:sldLayoutMkLst>
        </pc:sldLayoutChg>
        <pc:sldLayoutChg chg="del">
          <pc:chgData name="David Gibson" userId="84f16409-35aa-496c-9d5b-c573bc27627a" providerId="ADAL" clId="{9AB2C133-4BCB-4E0E-A142-2A0742FB9E5A}" dt="2025-02-11T14:19:37.680" v="14" actId="47"/>
          <pc:sldLayoutMkLst>
            <pc:docMk/>
            <pc:sldMasterMk cId="1899507812" sldId="2147483660"/>
            <pc:sldLayoutMk cId="232846648" sldId="2147483663"/>
          </pc:sldLayoutMkLst>
        </pc:sldLayoutChg>
        <pc:sldLayoutChg chg="del">
          <pc:chgData name="David Gibson" userId="84f16409-35aa-496c-9d5b-c573bc27627a" providerId="ADAL" clId="{9AB2C133-4BCB-4E0E-A142-2A0742FB9E5A}" dt="2025-02-11T14:19:37.680" v="14" actId="47"/>
          <pc:sldLayoutMkLst>
            <pc:docMk/>
            <pc:sldMasterMk cId="1899507812" sldId="2147483660"/>
            <pc:sldLayoutMk cId="234850605" sldId="2147483664"/>
          </pc:sldLayoutMkLst>
        </pc:sldLayoutChg>
        <pc:sldLayoutChg chg="del">
          <pc:chgData name="David Gibson" userId="84f16409-35aa-496c-9d5b-c573bc27627a" providerId="ADAL" clId="{9AB2C133-4BCB-4E0E-A142-2A0742FB9E5A}" dt="2025-02-11T14:19:37.680" v="14" actId="47"/>
          <pc:sldLayoutMkLst>
            <pc:docMk/>
            <pc:sldMasterMk cId="1899507812" sldId="2147483660"/>
            <pc:sldLayoutMk cId="1395694898" sldId="2147483665"/>
          </pc:sldLayoutMkLst>
        </pc:sldLayoutChg>
        <pc:sldLayoutChg chg="del">
          <pc:chgData name="David Gibson" userId="84f16409-35aa-496c-9d5b-c573bc27627a" providerId="ADAL" clId="{9AB2C133-4BCB-4E0E-A142-2A0742FB9E5A}" dt="2025-02-11T14:19:37.680" v="14" actId="47"/>
          <pc:sldLayoutMkLst>
            <pc:docMk/>
            <pc:sldMasterMk cId="1899507812" sldId="2147483660"/>
            <pc:sldLayoutMk cId="1178629939" sldId="2147483666"/>
          </pc:sldLayoutMkLst>
        </pc:sldLayoutChg>
        <pc:sldLayoutChg chg="del">
          <pc:chgData name="David Gibson" userId="84f16409-35aa-496c-9d5b-c573bc27627a" providerId="ADAL" clId="{9AB2C133-4BCB-4E0E-A142-2A0742FB9E5A}" dt="2025-02-11T14:19:37.680" v="14" actId="47"/>
          <pc:sldLayoutMkLst>
            <pc:docMk/>
            <pc:sldMasterMk cId="1899507812" sldId="2147483660"/>
            <pc:sldLayoutMk cId="3366433728" sldId="2147483667"/>
          </pc:sldLayoutMkLst>
        </pc:sldLayoutChg>
        <pc:sldLayoutChg chg="del">
          <pc:chgData name="David Gibson" userId="84f16409-35aa-496c-9d5b-c573bc27627a" providerId="ADAL" clId="{9AB2C133-4BCB-4E0E-A142-2A0742FB9E5A}" dt="2025-02-11T14:19:37.680" v="14" actId="47"/>
          <pc:sldLayoutMkLst>
            <pc:docMk/>
            <pc:sldMasterMk cId="1899507812" sldId="2147483660"/>
            <pc:sldLayoutMk cId="1039041607" sldId="2147483668"/>
          </pc:sldLayoutMkLst>
        </pc:sldLayoutChg>
        <pc:sldLayoutChg chg="del">
          <pc:chgData name="David Gibson" userId="84f16409-35aa-496c-9d5b-c573bc27627a" providerId="ADAL" clId="{9AB2C133-4BCB-4E0E-A142-2A0742FB9E5A}" dt="2025-02-11T14:19:37.680" v="14" actId="47"/>
          <pc:sldLayoutMkLst>
            <pc:docMk/>
            <pc:sldMasterMk cId="1899507812" sldId="2147483660"/>
            <pc:sldLayoutMk cId="2578272010" sldId="2147483669"/>
          </pc:sldLayoutMkLst>
        </pc:sldLayoutChg>
        <pc:sldLayoutChg chg="del">
          <pc:chgData name="David Gibson" userId="84f16409-35aa-496c-9d5b-c573bc27627a" providerId="ADAL" clId="{9AB2C133-4BCB-4E0E-A142-2A0742FB9E5A}" dt="2025-02-11T14:19:37.680" v="14" actId="47"/>
          <pc:sldLayoutMkLst>
            <pc:docMk/>
            <pc:sldMasterMk cId="1899507812" sldId="2147483660"/>
            <pc:sldLayoutMk cId="3328559852" sldId="2147483670"/>
          </pc:sldLayoutMkLst>
        </pc:sldLayoutChg>
        <pc:sldLayoutChg chg="del">
          <pc:chgData name="David Gibson" userId="84f16409-35aa-496c-9d5b-c573bc27627a" providerId="ADAL" clId="{9AB2C133-4BCB-4E0E-A142-2A0742FB9E5A}" dt="2025-02-11T14:19:37.680" v="14" actId="47"/>
          <pc:sldLayoutMkLst>
            <pc:docMk/>
            <pc:sldMasterMk cId="1899507812" sldId="2147483660"/>
            <pc:sldLayoutMk cId="1224622743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58B81-BD64-4347-8D00-FD8B2230D30F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B3B3E-E493-4EF0-B368-F871F32350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6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 in pairs in breakout rooms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592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Breakout rooms to write objective.  Something ‘theory’ based ie not a hands on activity such as installing, troubleshooting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063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B3B3E-E493-4EF0-B368-F871F32350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307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Add - Where we stand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38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1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B3B3E-E493-4EF0-B368-F871F32350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031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B3B3E-E493-4EF0-B368-F871F323501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8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2D5F-EEF8-4B47-B6E6-F33367BFE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B1A58-BB7B-40C3-A32A-43556EC7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E4EA2-0301-4677-BACC-6228DEC1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4D5F2-7976-48A7-BA9A-72B348BB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33D69-B46D-4E0C-9A24-DD43C886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35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F4501-9B1D-43B0-B9C6-EF15F4F3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C2DC16-7C9B-4AA4-9EE8-405B9854E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26286-93FB-42E6-8E64-202F345F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BF05A-556E-468A-BF49-0E199E23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728D0-C871-43DC-8E72-1B64CEBC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799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42AD9-D438-4A17-A697-D2E06450A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7D627-E714-496C-B8EB-DCFFC8C99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4F34E-7E7B-48E5-9099-18096EA7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C68C-5059-4A1B-BEAE-31D6A827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F39D4-265C-40AC-98EF-4320B54D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0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F2A4-3E97-4C73-B889-8A698EE8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4424-0471-47B8-B4A4-0C231A1AA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1C9B9-0EBD-48BD-97F5-D3DB14A6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8246B-4325-4D7E-8FD6-F0963329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9B833-4AB4-402F-9A28-13C8C464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8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F8B2-F294-4AD2-AAD6-136FD06B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C53CA-73EF-4940-BC80-D155095C2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D5F83-7DEC-45B4-91CF-3421D0A3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44C43-FCA6-4B78-9B38-A8FAD187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B18B-166E-4633-A506-83DEE7FB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74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4E7A-189B-46F7-BCF5-96D56AA60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60606-DD57-4903-890B-6550ACDAA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B1D0A-A344-4EE2-B515-A0791C0E3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FD0F2-4B90-4B7A-8ECC-EC56A58E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D6350C-5393-4199-AF16-DE527A0D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BDB34-16E6-47D0-BF99-91C2FE2B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3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18E7-A8A3-40A6-95DF-6EFC44E9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EB15F-5A67-44A0-8CEF-6221C6A7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D4F51-77F5-4690-BABC-269A8138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DA3903-5340-41AC-A1DC-8D2382A30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5EF2EB-FD8F-461E-9CC7-0DB85E8E8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78692F-D4E2-4C89-B269-47A412B1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BC0C9-73F7-4A9C-A5A6-E57A17DE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F643A-03C3-4760-8BC7-C4369BAF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4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4641-7569-44CD-8465-9680DDFA9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9F869-8CDF-46FE-987F-8DC99D94F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9BB5D-C38C-4E57-9016-10FBD829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EC21-0EFB-402D-8B4F-65469ABFD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22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81D73-88B4-45ED-9A3B-6EDB4EFF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5AD65-32F7-470B-9791-3ED8FA432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31565-D94C-4B9E-9B0A-A0F21EC6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8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19C5-228A-4B59-A913-6CB24F8E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87EB0-F31F-48E7-ADBD-56B64B4C3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5EC26-ED48-4B18-86FC-79BCF437A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318FD-CF81-48C9-B299-25321B7D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E8950-CCBA-4FD7-AF59-EDEF5604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571D8-CC2C-4073-B304-C90C2025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1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FA20-4845-475B-BD4D-ECDC1E68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C9EBA9-49FD-4620-AEA1-80E1631BA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9B15F-8026-4BCF-BF21-FB6E38826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4D218-6D79-446B-833B-1939BA64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E724-254F-4098-B2B7-F90A8DACE326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C78EC-DE54-4044-9958-755E6B3E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783C9-246B-4F10-8EEC-3AD48FAD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14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4E4467-ADF4-41E3-BC86-8724AE65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5A3C2-0598-4823-A355-F16BD1742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3BBA-4707-4E0D-9103-F4520293C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0E724-254F-4098-B2B7-F90A8DACE326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1A385-C093-45A2-ACD4-881CA9D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B16BA-B65A-42B7-8432-C76D22791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3192D-1B34-40B8-A37B-FD1D775D69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71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eka-tp.com/wp-content/uploads/2022/03/LearningCycle-Placemat-Episode4.pptx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inting at a white sign&#10;&#10;Description automatically generated">
            <a:extLst>
              <a:ext uri="{FF2B5EF4-FFF2-40B4-BE49-F238E27FC236}">
                <a16:creationId xmlns:a16="http://schemas.microsoft.com/office/drawing/2014/main" id="{DB05C471-9E45-344D-FBAF-CF726FE1C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81" y="485613"/>
            <a:ext cx="5704838" cy="433089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7CACD0-7ECC-9038-3503-52AEFF99B0A1}"/>
              </a:ext>
            </a:extLst>
          </p:cNvPr>
          <p:cNvSpPr/>
          <p:nvPr/>
        </p:nvSpPr>
        <p:spPr>
          <a:xfrm>
            <a:off x="139700" y="3170794"/>
            <a:ext cx="11912600" cy="35479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erson pointing at a white sign&#10;&#10;Description automatically generated">
            <a:extLst>
              <a:ext uri="{FF2B5EF4-FFF2-40B4-BE49-F238E27FC236}">
                <a16:creationId xmlns:a16="http://schemas.microsoft.com/office/drawing/2014/main" id="{E38E8114-24D1-B9A5-7932-60DB47DED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28" b="72874" l="1222" r="98255">
                        <a14:foregroundMark x1="5934" y1="53103" x2="8202" y2="51954"/>
                        <a14:foregroundMark x1="3490" y1="54713" x2="1396" y2="55402"/>
                        <a14:foregroundMark x1="90925" y1="54943" x2="98429" y2="55862"/>
                        <a14:foregroundMark x1="49040" y1="5287" x2="56021" y2="6667"/>
                        <a14:foregroundMark x1="44408" y1="65894" x2="44846" y2="66279"/>
                        <a14:foregroundMark x1="48197" y1="69984" x2="49564" y2="71034"/>
                        <a14:backgroundMark x1="44328" y1="62299" x2="44328" y2="62299"/>
                        <a14:backgroundMark x1="44154" y1="72184" x2="44154" y2="72184"/>
                        <a14:backgroundMark x1="44154" y1="72184" x2="45375" y2="72184"/>
                        <a14:backgroundMark x1="44677" y1="71264" x2="44677" y2="71264"/>
                        <a14:backgroundMark x1="44328" y1="71724" x2="44328" y2="71724"/>
                        <a14:backgroundMark x1="44503" y1="71954" x2="44503" y2="71954"/>
                        <a14:backgroundMark x1="44154" y1="71724" x2="44677" y2="71954"/>
                        <a14:backgroundMark x1="45026" y1="72414" x2="45899" y2="73103"/>
                        <a14:backgroundMark x1="43979" y1="71954" x2="44852" y2="71954"/>
                        <a14:backgroundMark x1="44154" y1="61609" x2="44154" y2="61609"/>
                        <a14:backgroundMark x1="43805" y1="61839" x2="43805" y2="61839"/>
                        <a14:backgroundMark x1="42932" y1="66667" x2="43455" y2="67126"/>
                        <a14:backgroundMark x1="45026" y1="68736" x2="45026" y2="68736"/>
                        <a14:backgroundMark x1="44328" y1="68276" x2="44328" y2="68276"/>
                        <a14:backgroundMark x1="44852" y1="70805" x2="44154" y2="71264"/>
                        <a14:backgroundMark x1="43455" y1="71494" x2="44503" y2="70805"/>
                        <a14:backgroundMark x1="43630" y1="61609" x2="43630" y2="61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659"/>
          <a:stretch/>
        </p:blipFill>
        <p:spPr>
          <a:xfrm>
            <a:off x="3243581" y="485613"/>
            <a:ext cx="5704838" cy="31763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B9E95D-0DE3-BB6D-E277-2D9F35D205B1}"/>
              </a:ext>
            </a:extLst>
          </p:cNvPr>
          <p:cNvSpPr txBox="1"/>
          <p:nvPr/>
        </p:nvSpPr>
        <p:spPr>
          <a:xfrm>
            <a:off x="7626349" y="581632"/>
            <a:ext cx="4565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646BE"/>
                </a:solidFill>
              </a:rPr>
              <a:t>How would this help you?</a:t>
            </a:r>
            <a:endParaRPr lang="en-GB" sz="4400" b="1" dirty="0">
              <a:solidFill>
                <a:srgbClr val="2646B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183D3E-2CC1-F4C7-D798-C3BA99154948}"/>
              </a:ext>
            </a:extLst>
          </p:cNvPr>
          <p:cNvSpPr txBox="1"/>
          <p:nvPr/>
        </p:nvSpPr>
        <p:spPr>
          <a:xfrm>
            <a:off x="266064" y="270016"/>
            <a:ext cx="45656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>
                <a:solidFill>
                  <a:srgbClr val="2646BE"/>
                </a:solidFill>
              </a:rPr>
              <a:t>If you could design a training module within 20-Minutes that is totally Learner Centred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666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34F26-7C21-4913-997C-384FEE367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07" r="16778"/>
          <a:stretch/>
        </p:blipFill>
        <p:spPr>
          <a:xfrm>
            <a:off x="418347" y="906237"/>
            <a:ext cx="5019926" cy="5045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6D7CEA-B917-42D0-A6A1-FFB51D7300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767676"/>
              </a:clrFrom>
              <a:clrTo>
                <a:srgbClr val="76767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107" r="16778"/>
          <a:stretch/>
        </p:blipFill>
        <p:spPr>
          <a:xfrm>
            <a:off x="418347" y="906237"/>
            <a:ext cx="5019926" cy="5045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0D0AD-2F80-4D44-9B27-9FE5A4D5393F}"/>
              </a:ext>
            </a:extLst>
          </p:cNvPr>
          <p:cNvSpPr/>
          <p:nvPr/>
        </p:nvSpPr>
        <p:spPr>
          <a:xfrm>
            <a:off x="6797133" y="2585972"/>
            <a:ext cx="39012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Practice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BCDB67-DE48-49B7-ACE1-921D6EF8D5F5}"/>
              </a:ext>
            </a:extLst>
          </p:cNvPr>
          <p:cNvSpPr/>
          <p:nvPr/>
        </p:nvSpPr>
        <p:spPr>
          <a:xfrm>
            <a:off x="5653781" y="4189613"/>
            <a:ext cx="618252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Learners try the Skill or try applying the Knowledge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158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3751EA4-BA39-46E0-B43C-B715F2BAC4DC}"/>
              </a:ext>
            </a:extLst>
          </p:cNvPr>
          <p:cNvSpPr txBox="1"/>
          <p:nvPr/>
        </p:nvSpPr>
        <p:spPr>
          <a:xfrm>
            <a:off x="0" y="0"/>
            <a:ext cx="4998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0CAEE"/>
                </a:solidFill>
              </a:defRPr>
            </a:lvl1pPr>
          </a:lstStyle>
          <a:p>
            <a:r>
              <a:rPr lang="en-GB" dirty="0">
                <a:solidFill>
                  <a:schemeClr val="accent4"/>
                </a:solidFill>
              </a:rPr>
              <a:t>Ideas For The Practice Phase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F2900-2965-41F8-B805-68FD16226031}"/>
              </a:ext>
            </a:extLst>
          </p:cNvPr>
          <p:cNvSpPr txBox="1"/>
          <p:nvPr/>
        </p:nvSpPr>
        <p:spPr>
          <a:xfrm>
            <a:off x="102010" y="769441"/>
            <a:ext cx="427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Create A Case Study For Another Team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DA4C-48D8-4D4C-B52C-45A13B0F39EA}"/>
              </a:ext>
            </a:extLst>
          </p:cNvPr>
          <p:cNvSpPr txBox="1"/>
          <p:nvPr/>
        </p:nvSpPr>
        <p:spPr>
          <a:xfrm>
            <a:off x="6206086" y="769441"/>
            <a:ext cx="426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Test Teams From Lecture (</a:t>
            </a:r>
            <a:r>
              <a:rPr lang="en-GB" sz="2000" b="1" i="1"/>
              <a:t>then apply</a:t>
            </a:r>
            <a:r>
              <a:rPr lang="en-GB" sz="2000" b="1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C311E-7AFE-4A07-8DC8-5EA12A9EC39F}"/>
              </a:ext>
            </a:extLst>
          </p:cNvPr>
          <p:cNvSpPr txBox="1"/>
          <p:nvPr/>
        </p:nvSpPr>
        <p:spPr>
          <a:xfrm>
            <a:off x="102010" y="3715979"/>
            <a:ext cx="4969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Practice The Skill </a:t>
            </a:r>
            <a:r>
              <a:rPr lang="en-GB" sz="2000" b="1" i="1"/>
              <a:t>or</a:t>
            </a:r>
            <a:r>
              <a:rPr lang="en-GB" sz="2000" b="1"/>
              <a:t> Applying The Knowledge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78E8C1-88B5-43B1-9C72-1FF766C84076}"/>
              </a:ext>
            </a:extLst>
          </p:cNvPr>
          <p:cNvSpPr txBox="1"/>
          <p:nvPr/>
        </p:nvSpPr>
        <p:spPr>
          <a:xfrm>
            <a:off x="6206087" y="3671529"/>
            <a:ext cx="334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Divide and Conquer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344279D-6860-490C-A998-E3FA1FB21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13" y="1284999"/>
            <a:ext cx="2782638" cy="1944659"/>
          </a:xfrm>
          <a:prstGeom prst="rect">
            <a:avLst/>
          </a:prstGeom>
        </p:spPr>
      </p:pic>
      <p:pic>
        <p:nvPicPr>
          <p:cNvPr id="12" name="Picture 1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D754C17-86CE-4364-9DCA-C957C77A5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76" y="4379030"/>
            <a:ext cx="3160447" cy="2106964"/>
          </a:xfrm>
          <a:prstGeom prst="rect">
            <a:avLst/>
          </a:prstGeom>
        </p:spPr>
      </p:pic>
      <p:pic>
        <p:nvPicPr>
          <p:cNvPr id="14" name="Picture 13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637ED409-7E86-46DD-96B0-E942B971E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781" y="1169550"/>
            <a:ext cx="2624302" cy="21755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937AB9-6946-4B5B-909A-8D706F527A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617" y="4581796"/>
            <a:ext cx="5680766" cy="1506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534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34F26-7C21-4913-997C-384FEE3676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07" r="16778"/>
          <a:stretch/>
        </p:blipFill>
        <p:spPr>
          <a:xfrm>
            <a:off x="418347" y="906237"/>
            <a:ext cx="5019926" cy="5045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6D7CEA-B917-42D0-A6A1-FFB51D7300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505050"/>
              </a:clrFrom>
              <a:clrTo>
                <a:srgbClr val="50505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107" r="16778"/>
          <a:stretch/>
        </p:blipFill>
        <p:spPr>
          <a:xfrm>
            <a:off x="418347" y="906237"/>
            <a:ext cx="5019926" cy="5045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0D0AD-2F80-4D44-9B27-9FE5A4D5393F}"/>
              </a:ext>
            </a:extLst>
          </p:cNvPr>
          <p:cNvSpPr/>
          <p:nvPr/>
        </p:nvSpPr>
        <p:spPr>
          <a:xfrm>
            <a:off x="5644993" y="2585972"/>
            <a:ext cx="62055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3682B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Performance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598816-6164-440B-B992-B240E0EB8961}"/>
              </a:ext>
            </a:extLst>
          </p:cNvPr>
          <p:cNvSpPr/>
          <p:nvPr/>
        </p:nvSpPr>
        <p:spPr>
          <a:xfrm>
            <a:off x="5710581" y="4183933"/>
            <a:ext cx="618252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3682B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You Observe Learners DOING what you said they’d be able to do.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44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3751EA4-BA39-46E0-B43C-B715F2BAC4DC}"/>
              </a:ext>
            </a:extLst>
          </p:cNvPr>
          <p:cNvSpPr txBox="1"/>
          <p:nvPr/>
        </p:nvSpPr>
        <p:spPr>
          <a:xfrm>
            <a:off x="14647" y="0"/>
            <a:ext cx="5836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0CAEE"/>
                </a:solidFill>
              </a:defRPr>
            </a:lvl1pPr>
          </a:lstStyle>
          <a:p>
            <a:r>
              <a:rPr lang="en-GB" dirty="0">
                <a:solidFill>
                  <a:srgbClr val="336600"/>
                </a:solidFill>
              </a:rPr>
              <a:t>Ideas For The Performance Phase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F2900-2965-41F8-B805-68FD16226031}"/>
              </a:ext>
            </a:extLst>
          </p:cNvPr>
          <p:cNvSpPr txBox="1"/>
          <p:nvPr/>
        </p:nvSpPr>
        <p:spPr>
          <a:xfrm>
            <a:off x="102010" y="769441"/>
            <a:ext cx="2830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Complete A The Full Task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DA4C-48D8-4D4C-B52C-45A13B0F39EA}"/>
              </a:ext>
            </a:extLst>
          </p:cNvPr>
          <p:cNvSpPr txBox="1"/>
          <p:nvPr/>
        </p:nvSpPr>
        <p:spPr>
          <a:xfrm>
            <a:off x="6206086" y="769441"/>
            <a:ext cx="4261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Create A Dummies Guide To 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C311E-7AFE-4A07-8DC8-5EA12A9EC39F}"/>
              </a:ext>
            </a:extLst>
          </p:cNvPr>
          <p:cNvSpPr txBox="1"/>
          <p:nvPr/>
        </p:nvSpPr>
        <p:spPr>
          <a:xfrm>
            <a:off x="102010" y="3715979"/>
            <a:ext cx="4969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Create a Process Flow Chart, Checklist or FAQ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78E8C1-88B5-43B1-9C72-1FF766C84076}"/>
              </a:ext>
            </a:extLst>
          </p:cNvPr>
          <p:cNvSpPr txBox="1"/>
          <p:nvPr/>
        </p:nvSpPr>
        <p:spPr>
          <a:xfrm>
            <a:off x="6206086" y="3671529"/>
            <a:ext cx="562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Set A Challenge For Another Group To Complete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403C5-9475-4E3A-B365-FC09A399E6FA}"/>
              </a:ext>
            </a:extLst>
          </p:cNvPr>
          <p:cNvSpPr txBox="1"/>
          <p:nvPr/>
        </p:nvSpPr>
        <p:spPr>
          <a:xfrm>
            <a:off x="7041231" y="4310012"/>
            <a:ext cx="3830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Cause problem for troubleshooting</a:t>
            </a:r>
          </a:p>
        </p:txBody>
      </p:sp>
      <p:pic>
        <p:nvPicPr>
          <p:cNvPr id="4" name="Picture 3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6DE855DB-E629-456F-BC69-E020C244D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98" y="4112562"/>
            <a:ext cx="1575283" cy="124617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64BB5DF-6DD7-4E0A-A7AF-1D06ECA8A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96" y="5560907"/>
            <a:ext cx="1249088" cy="1200840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4ADB3A4-2114-43CC-8C8B-E84E9CCE7D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3" y="4735647"/>
            <a:ext cx="2742107" cy="1364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81E1B-FB5F-4531-BCE1-62983EBADA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7428" y="1359329"/>
            <a:ext cx="1851399" cy="18930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F48D1FE-B108-4F3A-A9B0-9C810B4F43AB}"/>
              </a:ext>
            </a:extLst>
          </p:cNvPr>
          <p:cNvSpPr txBox="1"/>
          <p:nvPr/>
        </p:nvSpPr>
        <p:spPr>
          <a:xfrm>
            <a:off x="6264704" y="5135642"/>
            <a:ext cx="5562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Create a scenario </a:t>
            </a:r>
            <a:r>
              <a:rPr lang="en-GB" sz="2000" err="1"/>
              <a:t>eg</a:t>
            </a:r>
            <a:r>
              <a:rPr lang="en-GB" sz="2000"/>
              <a:t> sales request for another team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82CABC-69D4-437C-99F9-E8A2B19C0E49}"/>
              </a:ext>
            </a:extLst>
          </p:cNvPr>
          <p:cNvSpPr txBox="1"/>
          <p:nvPr/>
        </p:nvSpPr>
        <p:spPr>
          <a:xfrm>
            <a:off x="6184489" y="5961272"/>
            <a:ext cx="5737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Shuffle the sequence of a process and ask to recreate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3A50FC3-3B14-458B-BFCB-69A7C87FB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853" y="1227020"/>
            <a:ext cx="2143125" cy="214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57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4B64CAC7-DA36-408C-9649-62B3A3575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25" y="110505"/>
            <a:ext cx="11901637" cy="66369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6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6D3C0-AF03-4BB5-B09B-E94F27A64C3D}"/>
              </a:ext>
            </a:extLst>
          </p:cNvPr>
          <p:cNvSpPr txBox="1"/>
          <p:nvPr/>
        </p:nvSpPr>
        <p:spPr>
          <a:xfrm>
            <a:off x="1285241" y="1008993"/>
            <a:ext cx="9231410" cy="35420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Your Module Objective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57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64CAC7-DA36-408C-9649-62B3A3575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181" y="110505"/>
            <a:ext cx="11901637" cy="66369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B42BA2-C201-40BF-8C41-77C21D90AD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075" t="7748" r="1151" b="74710"/>
          <a:stretch/>
        </p:blipFill>
        <p:spPr>
          <a:xfrm>
            <a:off x="5866927" y="624746"/>
            <a:ext cx="6042991" cy="11642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52FF50-7B13-41A5-AE9B-25DA2C157278}"/>
              </a:ext>
            </a:extLst>
          </p:cNvPr>
          <p:cNvSpPr/>
          <p:nvPr/>
        </p:nvSpPr>
        <p:spPr>
          <a:xfrm>
            <a:off x="5866927" y="624746"/>
            <a:ext cx="6042991" cy="11642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6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holding a computer&#10;&#10;Description automatically generated with low confidence">
            <a:extLst>
              <a:ext uri="{FF2B5EF4-FFF2-40B4-BE49-F238E27FC236}">
                <a16:creationId xmlns:a16="http://schemas.microsoft.com/office/drawing/2014/main" id="{DC7B8142-1CFE-4012-A7BC-6C92E6DF98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3545"/>
            <a:ext cx="8668512" cy="6857990"/>
          </a:xfrm>
          <a:prstGeom prst="rect">
            <a:avLst/>
          </a:prstGeom>
        </p:spPr>
      </p:pic>
      <p:sp>
        <p:nvSpPr>
          <p:cNvPr id="25" name="Rectangle 1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22F06E-88BE-437A-8267-991AD8FEA363}"/>
              </a:ext>
            </a:extLst>
          </p:cNvPr>
          <p:cNvSpPr txBox="1"/>
          <p:nvPr/>
        </p:nvSpPr>
        <p:spPr>
          <a:xfrm>
            <a:off x="371093" y="2718054"/>
            <a:ext cx="5964813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Your Objective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FF2313-B82C-4EF7-A6DA-F416B758C35B}"/>
              </a:ext>
            </a:extLst>
          </p:cNvPr>
          <p:cNvSpPr txBox="1"/>
          <p:nvPr/>
        </p:nvSpPr>
        <p:spPr>
          <a:xfrm>
            <a:off x="359283" y="1122612"/>
            <a:ext cx="3438906" cy="1063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Breakout Rooms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15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34F26-7C21-4913-997C-384FEE367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07" r="16778"/>
          <a:stretch/>
        </p:blipFill>
        <p:spPr>
          <a:xfrm>
            <a:off x="418347" y="906237"/>
            <a:ext cx="5019926" cy="5045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0C50BB-7BA9-4D87-8857-2044B437E0E1}"/>
              </a:ext>
            </a:extLst>
          </p:cNvPr>
          <p:cNvSpPr txBox="1"/>
          <p:nvPr/>
        </p:nvSpPr>
        <p:spPr>
          <a:xfrm>
            <a:off x="0" y="0"/>
            <a:ext cx="7711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Design Any Content With The Learning Cycle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48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34F26-7C21-4913-997C-384FEE3676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07" r="16778"/>
          <a:stretch/>
        </p:blipFill>
        <p:spPr>
          <a:xfrm>
            <a:off x="418347" y="906237"/>
            <a:ext cx="5019926" cy="5045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6D7CEA-B917-42D0-A6A1-FFB51D7300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7A7A7A"/>
              </a:clrFrom>
              <a:clrTo>
                <a:srgbClr val="7A7A7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7107" r="16778"/>
          <a:stretch/>
        </p:blipFill>
        <p:spPr>
          <a:xfrm>
            <a:off x="418347" y="906237"/>
            <a:ext cx="5019926" cy="5045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0D0AD-2F80-4D44-9B27-9FE5A4D5393F}"/>
              </a:ext>
            </a:extLst>
          </p:cNvPr>
          <p:cNvSpPr/>
          <p:nvPr/>
        </p:nvSpPr>
        <p:spPr>
          <a:xfrm>
            <a:off x="5893392" y="2585972"/>
            <a:ext cx="57087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Preparation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BBA034-312A-4DF0-8DBD-51D1C15732CF}"/>
              </a:ext>
            </a:extLst>
          </p:cNvPr>
          <p:cNvSpPr/>
          <p:nvPr/>
        </p:nvSpPr>
        <p:spPr>
          <a:xfrm>
            <a:off x="5710581" y="4183933"/>
            <a:ext cx="618252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AD4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How To Prepare Learners for this piece of Content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50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3751EA4-BA39-46E0-B43C-B715F2BAC4DC}"/>
              </a:ext>
            </a:extLst>
          </p:cNvPr>
          <p:cNvSpPr txBox="1"/>
          <p:nvPr/>
        </p:nvSpPr>
        <p:spPr>
          <a:xfrm>
            <a:off x="0" y="0"/>
            <a:ext cx="5655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0CAEE"/>
                </a:solidFill>
              </a:defRPr>
            </a:lvl1pPr>
          </a:lstStyle>
          <a:p>
            <a:r>
              <a:rPr lang="en-GB" dirty="0">
                <a:solidFill>
                  <a:srgbClr val="009900"/>
                </a:solidFill>
              </a:rPr>
              <a:t>Ideas For The Preparation Phase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F2900-2965-41F8-B805-68FD16226031}"/>
              </a:ext>
            </a:extLst>
          </p:cNvPr>
          <p:cNvSpPr txBox="1"/>
          <p:nvPr/>
        </p:nvSpPr>
        <p:spPr>
          <a:xfrm>
            <a:off x="102010" y="769441"/>
            <a:ext cx="2601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How This Will Help 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DA4C-48D8-4D4C-B52C-45A13B0F39EA}"/>
              </a:ext>
            </a:extLst>
          </p:cNvPr>
          <p:cNvSpPr txBox="1"/>
          <p:nvPr/>
        </p:nvSpPr>
        <p:spPr>
          <a:xfrm>
            <a:off x="6206087" y="769441"/>
            <a:ext cx="334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Pre-test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C311E-7AFE-4A07-8DC8-5EA12A9EC39F}"/>
              </a:ext>
            </a:extLst>
          </p:cNvPr>
          <p:cNvSpPr txBox="1"/>
          <p:nvPr/>
        </p:nvSpPr>
        <p:spPr>
          <a:xfrm>
            <a:off x="102010" y="3715979"/>
            <a:ext cx="334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Prediction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78E8C1-88B5-43B1-9C72-1FF766C84076}"/>
              </a:ext>
            </a:extLst>
          </p:cNvPr>
          <p:cNvSpPr txBox="1"/>
          <p:nvPr/>
        </p:nvSpPr>
        <p:spPr>
          <a:xfrm>
            <a:off x="6206087" y="3671529"/>
            <a:ext cx="334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Your Challenge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9EC2C7-E577-468C-860D-D91D25B9F886}"/>
              </a:ext>
            </a:extLst>
          </p:cNvPr>
          <p:cNvSpPr/>
          <p:nvPr/>
        </p:nvSpPr>
        <p:spPr>
          <a:xfrm>
            <a:off x="8267700" y="610750"/>
            <a:ext cx="3194050" cy="2666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GB" b="1">
                <a:solidFill>
                  <a:srgbClr val="0070C0"/>
                </a:solidFill>
              </a:rPr>
              <a:t>Steps to ….</a:t>
            </a:r>
          </a:p>
          <a:p>
            <a:endParaRPr lang="en-GB" b="1">
              <a:solidFill>
                <a:srgbClr val="0070C0"/>
              </a:solidFill>
            </a:endParaRPr>
          </a:p>
          <a:p>
            <a:r>
              <a:rPr lang="en-GB"/>
              <a:t>Step 1     __________________</a:t>
            </a:r>
          </a:p>
          <a:p>
            <a:endParaRPr lang="en-GB"/>
          </a:p>
          <a:p>
            <a:r>
              <a:rPr lang="en-GB"/>
              <a:t>Step 2      __________________</a:t>
            </a:r>
          </a:p>
          <a:p>
            <a:endParaRPr lang="en-GB"/>
          </a:p>
          <a:p>
            <a:r>
              <a:rPr lang="en-GB"/>
              <a:t>Step 3      __________________</a:t>
            </a:r>
          </a:p>
          <a:p>
            <a:endParaRPr lang="en-GB"/>
          </a:p>
          <a:p>
            <a:r>
              <a:rPr lang="en-GB"/>
              <a:t>Step 4      __________________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1ADF92-A334-4241-9FBD-6E5FF7B17A91}"/>
              </a:ext>
            </a:extLst>
          </p:cNvPr>
          <p:cNvSpPr/>
          <p:nvPr/>
        </p:nvSpPr>
        <p:spPr>
          <a:xfrm>
            <a:off x="222250" y="1169551"/>
            <a:ext cx="5562600" cy="2043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A picture containing blur&#10;&#10;Description automatically generated">
            <a:extLst>
              <a:ext uri="{FF2B5EF4-FFF2-40B4-BE49-F238E27FC236}">
                <a16:creationId xmlns:a16="http://schemas.microsoft.com/office/drawing/2014/main" id="{C0B1BF64-8A10-4301-9104-71FD184C4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4071640"/>
            <a:ext cx="5562600" cy="259087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182D8D1-0EA9-49C6-94A1-F013888A11FF}"/>
              </a:ext>
            </a:extLst>
          </p:cNvPr>
          <p:cNvSpPr/>
          <p:nvPr/>
        </p:nvSpPr>
        <p:spPr>
          <a:xfrm>
            <a:off x="6299200" y="4071639"/>
            <a:ext cx="5270500" cy="26022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Graphical user interface&#10;&#10;Description automatically generated">
            <a:extLst>
              <a:ext uri="{FF2B5EF4-FFF2-40B4-BE49-F238E27FC236}">
                <a16:creationId xmlns:a16="http://schemas.microsoft.com/office/drawing/2014/main" id="{0342274E-7941-492A-96EE-DE8AD8F3A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/>
          <a:stretch/>
        </p:blipFill>
        <p:spPr>
          <a:xfrm>
            <a:off x="6362700" y="4204989"/>
            <a:ext cx="2588604" cy="1871961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6911DE74-B592-476E-AAD6-2DBC51A93D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86" y="5576277"/>
            <a:ext cx="2139665" cy="88704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D6AC00A-92B8-4650-A961-7138136954D2}"/>
              </a:ext>
            </a:extLst>
          </p:cNvPr>
          <p:cNvSpPr txBox="1"/>
          <p:nvPr/>
        </p:nvSpPr>
        <p:spPr>
          <a:xfrm>
            <a:off x="8845480" y="4153054"/>
            <a:ext cx="2724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/>
              <a:t>You’ve been away on business and had to pay accommodation and food yourself.  You need to be reimbursed.  Your Challenge is to work out how to submit your expense claim.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54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3751EA4-BA39-46E0-B43C-B715F2BAC4DC}"/>
              </a:ext>
            </a:extLst>
          </p:cNvPr>
          <p:cNvSpPr txBox="1"/>
          <p:nvPr/>
        </p:nvSpPr>
        <p:spPr>
          <a:xfrm>
            <a:off x="0" y="0"/>
            <a:ext cx="5822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00CAEE"/>
                </a:solidFill>
              </a:defRPr>
            </a:lvl1pPr>
          </a:lstStyle>
          <a:p>
            <a:r>
              <a:rPr lang="en-GB" dirty="0"/>
              <a:t>Ideas For The Presentation Phase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BF2900-2965-41F8-B805-68FD16226031}"/>
              </a:ext>
            </a:extLst>
          </p:cNvPr>
          <p:cNvSpPr txBox="1"/>
          <p:nvPr/>
        </p:nvSpPr>
        <p:spPr>
          <a:xfrm>
            <a:off x="102010" y="769441"/>
            <a:ext cx="399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/>
              <a:t>How Would You Design The Screen?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DA4C-48D8-4D4C-B52C-45A13B0F39EA}"/>
              </a:ext>
            </a:extLst>
          </p:cNvPr>
          <p:cNvSpPr txBox="1"/>
          <p:nvPr/>
        </p:nvSpPr>
        <p:spPr>
          <a:xfrm>
            <a:off x="6206087" y="769441"/>
            <a:ext cx="334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Make Notes During Lecture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FC311E-7AFE-4A07-8DC8-5EA12A9EC39F}"/>
              </a:ext>
            </a:extLst>
          </p:cNvPr>
          <p:cNvSpPr txBox="1"/>
          <p:nvPr/>
        </p:nvSpPr>
        <p:spPr>
          <a:xfrm>
            <a:off x="102010" y="3715979"/>
            <a:ext cx="334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Learners Do Research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78E8C1-88B5-43B1-9C72-1FF766C84076}"/>
              </a:ext>
            </a:extLst>
          </p:cNvPr>
          <p:cNvSpPr txBox="1"/>
          <p:nvPr/>
        </p:nvSpPr>
        <p:spPr>
          <a:xfrm>
            <a:off x="6206087" y="3671529"/>
            <a:ext cx="3344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Video With Task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754151-D900-489F-B8EC-FB3D3A8DD154}"/>
              </a:ext>
            </a:extLst>
          </p:cNvPr>
          <p:cNvGrpSpPr/>
          <p:nvPr/>
        </p:nvGrpSpPr>
        <p:grpSpPr>
          <a:xfrm>
            <a:off x="1573222" y="1186590"/>
            <a:ext cx="2675598" cy="2203127"/>
            <a:chOff x="1756602" y="1169551"/>
            <a:chExt cx="2579010" cy="2055042"/>
          </a:xfrm>
        </p:grpSpPr>
        <p:pic>
          <p:nvPicPr>
            <p:cNvPr id="3" name="Graphic 2" descr="Laptop with solid fill">
              <a:extLst>
                <a:ext uri="{FF2B5EF4-FFF2-40B4-BE49-F238E27FC236}">
                  <a16:creationId xmlns:a16="http://schemas.microsoft.com/office/drawing/2014/main" id="{89822062-3EAB-4418-A3F2-B1DE42C4A3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4877" b="13844"/>
            <a:stretch/>
          </p:blipFill>
          <p:spPr>
            <a:xfrm>
              <a:off x="1756602" y="1169551"/>
              <a:ext cx="2579010" cy="205504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0A5C8A-4B5B-485A-97A2-41906E23F571}"/>
                </a:ext>
              </a:extLst>
            </p:cNvPr>
            <p:cNvSpPr/>
            <p:nvPr/>
          </p:nvSpPr>
          <p:spPr>
            <a:xfrm>
              <a:off x="2855913" y="1681163"/>
              <a:ext cx="363537" cy="873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EA935F-654D-46F0-B819-6438DE63BD8B}"/>
                </a:ext>
              </a:extLst>
            </p:cNvPr>
            <p:cNvSpPr/>
            <p:nvPr/>
          </p:nvSpPr>
          <p:spPr>
            <a:xfrm>
              <a:off x="2855913" y="1833563"/>
              <a:ext cx="363537" cy="873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66533FD-4E2E-4AB6-B3F3-886BE9D1939E}"/>
                </a:ext>
              </a:extLst>
            </p:cNvPr>
            <p:cNvSpPr/>
            <p:nvPr/>
          </p:nvSpPr>
          <p:spPr>
            <a:xfrm>
              <a:off x="2855913" y="1985963"/>
              <a:ext cx="363537" cy="873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A0A698-FCDC-499F-A708-D9CF45C1A217}"/>
                </a:ext>
              </a:extLst>
            </p:cNvPr>
            <p:cNvSpPr/>
            <p:nvPr/>
          </p:nvSpPr>
          <p:spPr>
            <a:xfrm>
              <a:off x="2855913" y="2138363"/>
              <a:ext cx="363537" cy="873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800A74F-3C75-44A8-8045-F21CA5D2E360}"/>
                </a:ext>
              </a:extLst>
            </p:cNvPr>
            <p:cNvSpPr/>
            <p:nvPr/>
          </p:nvSpPr>
          <p:spPr>
            <a:xfrm>
              <a:off x="2855913" y="2290763"/>
              <a:ext cx="363537" cy="873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7A41C6-452F-4A0C-A87F-8EDCD82FD1A9}"/>
                </a:ext>
              </a:extLst>
            </p:cNvPr>
            <p:cNvSpPr txBox="1"/>
            <p:nvPr/>
          </p:nvSpPr>
          <p:spPr>
            <a:xfrm>
              <a:off x="2354153" y="1644651"/>
              <a:ext cx="284052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b="1"/>
                <a:t>Date</a:t>
              </a:r>
              <a:endParaRPr lang="en-GB" sz="300" b="1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5A4794-8B82-473D-A36F-54ED1D5ABC02}"/>
                </a:ext>
              </a:extLst>
            </p:cNvPr>
            <p:cNvSpPr txBox="1"/>
            <p:nvPr/>
          </p:nvSpPr>
          <p:spPr>
            <a:xfrm>
              <a:off x="2279650" y="1507049"/>
              <a:ext cx="482824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b="1">
                  <a:solidFill>
                    <a:srgbClr val="0070C0"/>
                  </a:solidFill>
                </a:rPr>
                <a:t>Expense Form</a:t>
              </a:r>
              <a:endParaRPr lang="en-GB" sz="300" b="1">
                <a:solidFill>
                  <a:srgbClr val="0070C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774F1F-F29A-4A4D-9786-E3FC55939483}"/>
                </a:ext>
              </a:extLst>
            </p:cNvPr>
            <p:cNvSpPr txBox="1"/>
            <p:nvPr/>
          </p:nvSpPr>
          <p:spPr>
            <a:xfrm>
              <a:off x="2354153" y="1798133"/>
              <a:ext cx="474810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b="1"/>
                <a:t>Expense Type</a:t>
              </a:r>
              <a:endParaRPr lang="en-GB" sz="300" b="1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D70CCF1-3E04-4205-8233-7FDA06AE73DE}"/>
                </a:ext>
              </a:extLst>
            </p:cNvPr>
            <p:cNvSpPr txBox="1"/>
            <p:nvPr/>
          </p:nvSpPr>
          <p:spPr>
            <a:xfrm>
              <a:off x="2354153" y="1949451"/>
              <a:ext cx="356188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b="1"/>
                <a:t>Amount</a:t>
              </a:r>
              <a:endParaRPr lang="en-GB" sz="300" b="1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3F94BF-8700-441D-B656-767A0493C3B2}"/>
                </a:ext>
              </a:extLst>
            </p:cNvPr>
            <p:cNvSpPr txBox="1"/>
            <p:nvPr/>
          </p:nvSpPr>
          <p:spPr>
            <a:xfrm>
              <a:off x="2354153" y="2093413"/>
              <a:ext cx="479618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b="1"/>
                <a:t>Expense Code</a:t>
              </a:r>
              <a:endParaRPr lang="en-GB" sz="300" b="1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68D23C1-56F8-4A66-8F0D-9773F0564B6E}"/>
                </a:ext>
              </a:extLst>
            </p:cNvPr>
            <p:cNvSpPr txBox="1"/>
            <p:nvPr/>
          </p:nvSpPr>
          <p:spPr>
            <a:xfrm>
              <a:off x="2354153" y="2259861"/>
              <a:ext cx="263214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" b="1"/>
                <a:t>REF</a:t>
              </a:r>
              <a:endParaRPr lang="en-GB" sz="300" b="1"/>
            </a:p>
          </p:txBody>
        </p:sp>
      </p:grpSp>
      <p:pic>
        <p:nvPicPr>
          <p:cNvPr id="12" name="Picture 11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49F4A051-B619-4AD5-B304-F649877748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8"/>
          <a:stretch/>
        </p:blipFill>
        <p:spPr>
          <a:xfrm>
            <a:off x="7541053" y="1192687"/>
            <a:ext cx="3267041" cy="2065976"/>
          </a:xfrm>
          <a:prstGeom prst="rect">
            <a:avLst/>
          </a:prstGeom>
        </p:spPr>
      </p:pic>
      <p:pic>
        <p:nvPicPr>
          <p:cNvPr id="16" name="Picture 15" descr="Diagram, text&#10;&#10;Description automatically generated">
            <a:extLst>
              <a:ext uri="{FF2B5EF4-FFF2-40B4-BE49-F238E27FC236}">
                <a16:creationId xmlns:a16="http://schemas.microsoft.com/office/drawing/2014/main" id="{6F6795E7-7A71-4F4A-AC11-D80B910EDB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9"/>
          <a:stretch/>
        </p:blipFill>
        <p:spPr>
          <a:xfrm>
            <a:off x="1161935" y="4116089"/>
            <a:ext cx="3480690" cy="2648594"/>
          </a:xfrm>
          <a:prstGeom prst="rect">
            <a:avLst/>
          </a:prstGeom>
        </p:spPr>
      </p:pic>
      <p:pic>
        <p:nvPicPr>
          <p:cNvPr id="18" name="Picture 17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963F487E-F3C6-4480-ADAD-BCEE253BD3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1" y="4484505"/>
            <a:ext cx="3802221" cy="16104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3592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293</Words>
  <Application>Microsoft Office PowerPoint</Application>
  <PresentationFormat>Widescreen</PresentationFormat>
  <Paragraphs>63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Gibson</dc:creator>
  <cp:lastModifiedBy>David Gibson</cp:lastModifiedBy>
  <cp:revision>3</cp:revision>
  <dcterms:created xsi:type="dcterms:W3CDTF">2020-11-16T07:39:11Z</dcterms:created>
  <dcterms:modified xsi:type="dcterms:W3CDTF">2025-02-11T14:19:41Z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5D529180-2BF5-431A-9BCB-94116F6C6D51</vt:lpwstr>
  </property>
  <property fmtid="{D5CDD505-2E9C-101B-9397-08002B2CF9AE}" pid="3" name="ArticulatePath">
    <vt:lpwstr>https://d.docs.live.net/11563667ca686ec3/Membership/Development Modules/Zoom - Tips and Tricks - 16 November 2020/Main 1</vt:lpwstr>
  </property>
</Properties>
</file>