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9783763" cy="14355763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400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5C384-55AF-4992-BE2E-4F744D9E581A}" v="66" dt="2022-01-20T09:10:02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012" y="3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F999F-DC50-4EAF-BFFD-C598AF879B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28813" y="2781300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Task</a:t>
            </a:r>
            <a:endParaRPr lang="en-GB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D659B95-F141-4807-BB15-EB31098CDF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28664" y="4869160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Task</a:t>
            </a:r>
            <a:endParaRPr lang="en-GB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40CBEA26-679A-4DDC-BE20-66D5DB468C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28663" y="3363986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Condition</a:t>
            </a:r>
            <a:endParaRPr lang="en-GB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08FF7B6-383E-4086-BF63-2168C39182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8662" y="5456063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Condition</a:t>
            </a:r>
            <a:endParaRPr lang="en-GB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FC266CF-A823-4B7C-B68D-4BC4DC8962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8662" y="3999446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Standard</a:t>
            </a:r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B16374C-C731-423B-88E9-D39E77032B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8664" y="6092058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Standard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69D124-2E0F-42C4-A9CF-C9798DD7D4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5049" y="1412776"/>
            <a:ext cx="2448272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WIIFM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C4CA755-85F7-4689-A2A8-33698BEA51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5048" y="5589240"/>
            <a:ext cx="2520279" cy="107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Challenge</a:t>
            </a:r>
            <a:endParaRPr lang="en-GB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59F6874-5E4D-4C56-8128-2C4BA3CFD5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1352" y="1329344"/>
            <a:ext cx="1584176" cy="1883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WIIFM Notes</a:t>
            </a:r>
            <a:endParaRPr lang="en-GB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3299714-AF6C-49EE-8917-8EEB04139A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21352" y="4365104"/>
            <a:ext cx="1584176" cy="22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Challenge Notes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11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2.xml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B1C386-71E0-49B1-A7BF-F1CEFA16F562}"/>
              </a:ext>
            </a:extLst>
          </p:cNvPr>
          <p:cNvGrpSpPr/>
          <p:nvPr userDrawn="1"/>
        </p:nvGrpSpPr>
        <p:grpSpPr>
          <a:xfrm>
            <a:off x="5232709" y="723900"/>
            <a:ext cx="2681601" cy="2461786"/>
            <a:chOff x="6637385" y="443077"/>
            <a:chExt cx="2399110" cy="2250689"/>
          </a:xfrm>
        </p:grpSpPr>
        <p:sp>
          <p:nvSpPr>
            <p:cNvPr id="8" name="Rounded Rectangle 24">
              <a:extLst>
                <a:ext uri="{FF2B5EF4-FFF2-40B4-BE49-F238E27FC236}">
                  <a16:creationId xmlns:a16="http://schemas.microsoft.com/office/drawing/2014/main" id="{441DB65B-C301-43BA-9D1D-BBC808B0AC61}"/>
                </a:ext>
              </a:extLst>
            </p:cNvPr>
            <p:cNvSpPr/>
            <p:nvPr/>
          </p:nvSpPr>
          <p:spPr>
            <a:xfrm>
              <a:off x="6734294" y="650993"/>
              <a:ext cx="2302201" cy="204277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950"/>
            </a:p>
          </p:txBody>
        </p:sp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777CC602-3A8E-4F73-8336-597EE6C2D5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306" t="18363" r="13867" b="16928"/>
            <a:stretch/>
          </p:blipFill>
          <p:spPr bwMode="auto">
            <a:xfrm>
              <a:off x="6637385" y="443077"/>
              <a:ext cx="507343" cy="581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EED1902-FA09-4F25-B56C-A80E11111A88}"/>
              </a:ext>
            </a:extLst>
          </p:cNvPr>
          <p:cNvSpPr txBox="1"/>
          <p:nvPr userDrawn="1"/>
        </p:nvSpPr>
        <p:spPr>
          <a:xfrm>
            <a:off x="8108712" y="3697990"/>
            <a:ext cx="1598643" cy="29431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950" dirty="0">
                <a:solidFill>
                  <a:srgbClr val="C00000"/>
                </a:solidFill>
              </a:rPr>
              <a:t>Where To Use</a:t>
            </a:r>
          </a:p>
          <a:p>
            <a:r>
              <a:rPr lang="en-GB" sz="1950" dirty="0">
                <a:solidFill>
                  <a:srgbClr val="C00000"/>
                </a:solidFill>
              </a:rPr>
              <a:t>Challenge</a:t>
            </a:r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975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98BA75-34F8-4DA5-AD0F-CDDF935BA3D3}"/>
              </a:ext>
            </a:extLst>
          </p:cNvPr>
          <p:cNvSpPr txBox="1"/>
          <p:nvPr userDrawn="1"/>
        </p:nvSpPr>
        <p:spPr>
          <a:xfrm>
            <a:off x="8128856" y="692696"/>
            <a:ext cx="1598643" cy="249299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950" dirty="0">
                <a:solidFill>
                  <a:srgbClr val="C00000"/>
                </a:solidFill>
              </a:rPr>
              <a:t>Where To Use</a:t>
            </a:r>
          </a:p>
          <a:p>
            <a:r>
              <a:rPr lang="en-GB" sz="1950" dirty="0">
                <a:solidFill>
                  <a:srgbClr val="C00000"/>
                </a:solidFill>
              </a:rPr>
              <a:t>WIIFM</a:t>
            </a:r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1DD136-6B6C-4378-AEC0-47A6B06A95ED}"/>
              </a:ext>
            </a:extLst>
          </p:cNvPr>
          <p:cNvCxnSpPr/>
          <p:nvPr userDrawn="1"/>
        </p:nvCxnSpPr>
        <p:spPr>
          <a:xfrm>
            <a:off x="5408623" y="3429000"/>
            <a:ext cx="39784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4E564C2-8A2F-4F78-8A07-79301729AE35}"/>
              </a:ext>
            </a:extLst>
          </p:cNvPr>
          <p:cNvCxnSpPr/>
          <p:nvPr userDrawn="1"/>
        </p:nvCxnSpPr>
        <p:spPr>
          <a:xfrm>
            <a:off x="5097016" y="823626"/>
            <a:ext cx="0" cy="58681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4B56CB-5392-4B7B-AC59-1D3019D79FCE}"/>
              </a:ext>
            </a:extLst>
          </p:cNvPr>
          <p:cNvCxnSpPr/>
          <p:nvPr userDrawn="1"/>
        </p:nvCxnSpPr>
        <p:spPr>
          <a:xfrm>
            <a:off x="511152" y="2564904"/>
            <a:ext cx="39784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BC04EDE9-8BE6-47AA-A9C1-DEC16F17A22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185" y="675104"/>
            <a:ext cx="2746115" cy="18344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837C5DD-A1A4-42D5-94E3-BA500F46AFE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2825" y="2739943"/>
            <a:ext cx="4635095" cy="18746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05B9783-A7C5-4AF1-B92F-9A6B7C78275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2825" y="4797723"/>
            <a:ext cx="4698167" cy="189402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5EBC81D-9D48-4B22-9BAF-CE90A8BEA653}"/>
              </a:ext>
            </a:extLst>
          </p:cNvPr>
          <p:cNvSpPr/>
          <p:nvPr userDrawn="1"/>
        </p:nvSpPr>
        <p:spPr>
          <a:xfrm>
            <a:off x="14447" y="17420"/>
            <a:ext cx="990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ED8400"/>
                </a:solidFill>
              </a:rPr>
              <a:t>How To Write Behavioural Based Objectives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BBD6CFC-F70E-4853-AB19-B71AC37B472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109525" y="3564230"/>
            <a:ext cx="2871465" cy="3127519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271292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06306F-F933-4743-80A3-43E6F58634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2AE38-C9EC-4EFF-9656-F35CB8EEFD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56068-2309-4B29-8928-821ACE1BFC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62946-502E-4463-99A8-FC294B7D0B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111BCA-9384-4F7C-9712-42F2EC8478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E65BCE-D6C5-4122-BF7C-0C1E022E12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40E090-8378-4CF5-9E34-2A4F05A12D1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7FDA37F-85CC-4FBF-AB01-BECFBDDF3C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07A89B9-783A-4F6E-96E2-B0E6CEF12FB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24855-B5F5-4936-B857-EA76B3291A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71971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cIIdFQ47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13</cp:revision>
  <dcterms:created xsi:type="dcterms:W3CDTF">2011-05-06T09:47:01Z</dcterms:created>
  <dcterms:modified xsi:type="dcterms:W3CDTF">2022-03-11T11:32:54Z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6EAB7F45-D2F0-4A0C-8279-64594EBCE0B4</vt:lpwstr>
  </property>
  <property fmtid="{D5CDD505-2E9C-101B-9397-08002B2CF9AE}" pid="3" name="ArticulatePath">
    <vt:lpwstr>https://d.docs.live.net/11563667ca686ec3/_Workshop/ABB/Blended Solution/Completed/Blended Solution 3-5 October 2017 (Lyon)/Webinars/Objectives - 21 Sept 2017/Objectives - Placemat Areas</vt:lpwstr>
  </property>
</Properties>
</file>