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custDataLst>
    <p:tags r:id="rId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906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/>
      <dgm:spPr>
        <a:solidFill>
          <a:srgbClr val="85BAED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Opening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6054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 custScaleY="116875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5936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 custScaleY="116875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X="100105" custScaleY="56054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 custScaleY="116875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F6C17B-0A28-431E-8835-9A81E335643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3450797A-3160-4DB4-B91E-C91E3F436276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7828239-67D6-4B2E-A95D-2F00467F03C4}" type="parTrans" cxnId="{A79928BD-5A9D-4AAC-9E1F-441564E92B16}">
      <dgm:prSet/>
      <dgm:spPr/>
      <dgm:t>
        <a:bodyPr/>
        <a:lstStyle/>
        <a:p>
          <a:endParaRPr lang="en-GB"/>
        </a:p>
      </dgm:t>
    </dgm:pt>
    <dgm:pt modelId="{D91DF447-34CA-46AC-B929-8B690FB8C741}" type="sibTrans" cxnId="{A79928BD-5A9D-4AAC-9E1F-441564E92B16}">
      <dgm:prSet/>
      <dgm:spPr/>
      <dgm:t>
        <a:bodyPr/>
        <a:lstStyle/>
        <a:p>
          <a:endParaRPr lang="en-GB"/>
        </a:p>
      </dgm:t>
    </dgm:pt>
    <dgm:pt modelId="{D830A96A-74D5-43A0-8D70-FFEABEE9D256}">
      <dgm:prSet phldrT="[Text]" custT="1"/>
      <dgm:spPr>
        <a:solidFill>
          <a:srgbClr val="86C063"/>
        </a:solidFill>
      </dgm:spPr>
      <dgm:t>
        <a:bodyPr/>
        <a:lstStyle/>
        <a:p>
          <a:pPr>
            <a:buNone/>
          </a:pPr>
          <a:r>
            <a:rPr lang="en-GB" dirty="0"/>
            <a:t> </a:t>
          </a:r>
        </a:p>
      </dgm:t>
    </dgm:pt>
    <dgm:pt modelId="{8F0C47C7-07E8-44E6-BD52-55DD289F7634}" type="parTrans" cxnId="{30342881-88A5-43D1-AAD9-1B734EE35AF0}">
      <dgm:prSet/>
      <dgm:spPr/>
      <dgm:t>
        <a:bodyPr/>
        <a:lstStyle/>
        <a:p>
          <a:endParaRPr lang="en-GB"/>
        </a:p>
      </dgm:t>
    </dgm:pt>
    <dgm:pt modelId="{E16C4046-9CA7-4513-9BDB-90D633ECA70F}" type="sibTrans" cxnId="{30342881-88A5-43D1-AAD9-1B734EE35AF0}">
      <dgm:prSet/>
      <dgm:spPr/>
      <dgm:t>
        <a:bodyPr/>
        <a:lstStyle/>
        <a:p>
          <a:endParaRPr lang="en-GB"/>
        </a:p>
      </dgm:t>
    </dgm:pt>
    <dgm:pt modelId="{733A863A-0B83-4CDC-BD6F-74C0F298B8D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gm:t>
    </dgm:pt>
    <dgm:pt modelId="{52E13B59-5F3F-4769-B4A3-DA59220465CF}" type="parTrans" cxnId="{7EA5DB38-7601-4050-B250-F6E149DF59EB}">
      <dgm:prSet/>
      <dgm:spPr/>
      <dgm:t>
        <a:bodyPr/>
        <a:lstStyle/>
        <a:p>
          <a:endParaRPr lang="en-GB"/>
        </a:p>
      </dgm:t>
    </dgm:pt>
    <dgm:pt modelId="{E7F0AC13-72AB-4E29-B97E-06B7F3895D9D}" type="sibTrans" cxnId="{7EA5DB38-7601-4050-B250-F6E149DF59EB}">
      <dgm:prSet/>
      <dgm:spPr/>
      <dgm:t>
        <a:bodyPr/>
        <a:lstStyle/>
        <a:p>
          <a:endParaRPr lang="en-GB"/>
        </a:p>
      </dgm:t>
    </dgm:pt>
    <dgm:pt modelId="{695F941D-F114-47A5-A76F-039E0788BCB5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10762908-D31C-4902-A52C-63E37CA14246}" type="parTrans" cxnId="{DE28FB45-A718-4F6B-B2B1-9D83BC9107B0}">
      <dgm:prSet/>
      <dgm:spPr/>
      <dgm:t>
        <a:bodyPr/>
        <a:lstStyle/>
        <a:p>
          <a:endParaRPr lang="en-GB"/>
        </a:p>
      </dgm:t>
    </dgm:pt>
    <dgm:pt modelId="{171051C8-1FBE-44AF-BE5D-C5B7BAF25A6F}" type="sibTrans" cxnId="{DE28FB45-A718-4F6B-B2B1-9D83BC9107B0}">
      <dgm:prSet/>
      <dgm:spPr/>
      <dgm:t>
        <a:bodyPr/>
        <a:lstStyle/>
        <a:p>
          <a:endParaRPr lang="en-GB"/>
        </a:p>
      </dgm:t>
    </dgm:pt>
    <dgm:pt modelId="{FB1D0154-9508-4F96-9F5C-5D909D02AC9D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algn="ctr"/>
          <a:r>
            <a:rPr lang="en-GB" sz="1800" dirty="0"/>
            <a:t>Close</a:t>
          </a:r>
        </a:p>
      </dgm:t>
    </dgm:pt>
    <dgm:pt modelId="{24CE485B-7D6C-4A18-9197-99FB67DA1C11}" type="parTrans" cxnId="{132EFA4F-1FD4-40D3-85F1-D4F14143B0BF}">
      <dgm:prSet/>
      <dgm:spPr/>
      <dgm:t>
        <a:bodyPr/>
        <a:lstStyle/>
        <a:p>
          <a:endParaRPr lang="en-GB"/>
        </a:p>
      </dgm:t>
    </dgm:pt>
    <dgm:pt modelId="{C7B5BA50-4073-4455-AEE8-2AEE914304B3}" type="sibTrans" cxnId="{132EFA4F-1FD4-40D3-85F1-D4F14143B0BF}">
      <dgm:prSet/>
      <dgm:spPr/>
      <dgm:t>
        <a:bodyPr/>
        <a:lstStyle/>
        <a:p>
          <a:endParaRPr lang="en-GB"/>
        </a:p>
      </dgm:t>
    </dgm:pt>
    <dgm:pt modelId="{834BD48A-EEFF-4DFD-A559-DD296EFAB197}">
      <dgm:prSet phldrT="[Text]" custT="1"/>
      <dgm:spPr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160020" tIns="80010" rIns="160020" bIns="80010" numCol="1" spcCol="1270" anchor="ctr" anchorCtr="0"/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gm:t>
    </dgm:pt>
    <dgm:pt modelId="{B3837F67-CDD0-4AD2-B5FE-EE9DFEDC4F83}" type="parTrans" cxnId="{2864EEAA-EE4B-49F6-B97C-8506242524C2}">
      <dgm:prSet/>
      <dgm:spPr/>
      <dgm:t>
        <a:bodyPr/>
        <a:lstStyle/>
        <a:p>
          <a:endParaRPr lang="en-GB"/>
        </a:p>
      </dgm:t>
    </dgm:pt>
    <dgm:pt modelId="{D13A32C1-5EBB-4D44-ACBE-C06AA927688A}" type="sibTrans" cxnId="{2864EEAA-EE4B-49F6-B97C-8506242524C2}">
      <dgm:prSet/>
      <dgm:spPr/>
      <dgm:t>
        <a:bodyPr/>
        <a:lstStyle/>
        <a:p>
          <a:endParaRPr lang="en-GB"/>
        </a:p>
      </dgm:t>
    </dgm:pt>
    <dgm:pt modelId="{70D7DB3B-32E4-4097-8E91-13C3CB1CA9AC}" type="pres">
      <dgm:prSet presAssocID="{1DF6C17B-0A28-431E-8835-9A81E3356434}" presName="Name0" presStyleCnt="0">
        <dgm:presLayoutVars>
          <dgm:dir/>
          <dgm:animLvl val="lvl"/>
          <dgm:resizeHandles val="exact"/>
        </dgm:presLayoutVars>
      </dgm:prSet>
      <dgm:spPr/>
    </dgm:pt>
    <dgm:pt modelId="{98A1568F-C115-447F-9A42-FAD57D976748}" type="pres">
      <dgm:prSet presAssocID="{3450797A-3160-4DB4-B91E-C91E3F436276}" presName="linNode" presStyleCnt="0"/>
      <dgm:spPr/>
    </dgm:pt>
    <dgm:pt modelId="{3EA5AE12-25D9-4473-A4C7-3DFEB14C2599}" type="pres">
      <dgm:prSet presAssocID="{3450797A-3160-4DB4-B91E-C91E3F436276}" presName="parentText" presStyleLbl="node1" presStyleIdx="0" presStyleCnt="3" custScaleY="55895">
        <dgm:presLayoutVars>
          <dgm:chMax val="1"/>
          <dgm:bulletEnabled val="1"/>
        </dgm:presLayoutVars>
      </dgm:prSet>
      <dgm:spPr>
        <a:xfrm>
          <a:off x="0" y="1578"/>
          <a:ext cx="1767465" cy="1041630"/>
        </a:xfrm>
        <a:prstGeom prst="roundRect">
          <a:avLst/>
        </a:prstGeom>
      </dgm:spPr>
    </dgm:pt>
    <dgm:pt modelId="{8A83F3A1-C264-42C5-8154-95B4950F12F0}" type="pres">
      <dgm:prSet presAssocID="{3450797A-3160-4DB4-B91E-C91E3F436276}" presName="descendantText" presStyleLbl="alignAccFollowNode1" presStyleIdx="0" presStyleCnt="3">
        <dgm:presLayoutVars>
          <dgm:bulletEnabled val="1"/>
        </dgm:presLayoutVars>
      </dgm:prSet>
      <dgm:spPr/>
    </dgm:pt>
    <dgm:pt modelId="{7C6350AB-2B3E-466F-8B22-64D4EE72EAD3}" type="pres">
      <dgm:prSet presAssocID="{D91DF447-34CA-46AC-B929-8B690FB8C741}" presName="sp" presStyleCnt="0"/>
      <dgm:spPr/>
    </dgm:pt>
    <dgm:pt modelId="{4DC63C57-0D6F-4F2A-87B8-09B2FF34403C}" type="pres">
      <dgm:prSet presAssocID="{733A863A-0B83-4CDC-BD6F-74C0F298B8D7}" presName="linNode" presStyleCnt="0"/>
      <dgm:spPr/>
    </dgm:pt>
    <dgm:pt modelId="{61300730-A91B-472E-ACA7-0BD8DB147B9E}" type="pres">
      <dgm:prSet presAssocID="{733A863A-0B83-4CDC-BD6F-74C0F298B8D7}" presName="parentText" presStyleLbl="node1" presStyleIdx="1" presStyleCnt="3" custScaleY="52061">
        <dgm:presLayoutVars>
          <dgm:chMax val="1"/>
          <dgm:bulletEnabled val="1"/>
        </dgm:presLayoutVars>
      </dgm:prSet>
      <dgm:spPr>
        <a:xfrm>
          <a:off x="0" y="1095290"/>
          <a:ext cx="1767465" cy="1041630"/>
        </a:xfrm>
        <a:prstGeom prst="roundRect">
          <a:avLst/>
        </a:prstGeom>
      </dgm:spPr>
    </dgm:pt>
    <dgm:pt modelId="{7B712090-27CE-418B-BD24-9CA37A3E999A}" type="pres">
      <dgm:prSet presAssocID="{733A863A-0B83-4CDC-BD6F-74C0F298B8D7}" presName="descendantText" presStyleLbl="alignAccFollowNode1" presStyleIdx="1" presStyleCnt="3">
        <dgm:presLayoutVars>
          <dgm:bulletEnabled val="1"/>
        </dgm:presLayoutVars>
      </dgm:prSet>
      <dgm:spPr>
        <a:xfrm rot="5400000">
          <a:off x="2921893" y="45025"/>
          <a:ext cx="833304" cy="3142160"/>
        </a:xfrm>
        <a:prstGeom prst="round2SameRect">
          <a:avLst/>
        </a:prstGeom>
      </dgm:spPr>
    </dgm:pt>
    <dgm:pt modelId="{6044E7DA-BC06-4873-A9F1-5A61E78EE711}" type="pres">
      <dgm:prSet presAssocID="{E7F0AC13-72AB-4E29-B97E-06B7F3895D9D}" presName="sp" presStyleCnt="0"/>
      <dgm:spPr/>
    </dgm:pt>
    <dgm:pt modelId="{D3EF3287-B029-4014-AF3D-7D61C85351D7}" type="pres">
      <dgm:prSet presAssocID="{FB1D0154-9508-4F96-9F5C-5D909D02AC9D}" presName="linNode" presStyleCnt="0"/>
      <dgm:spPr/>
    </dgm:pt>
    <dgm:pt modelId="{FF68B9BE-7758-4C22-933E-856F735F1F77}" type="pres">
      <dgm:prSet presAssocID="{FB1D0154-9508-4F96-9F5C-5D909D02AC9D}" presName="parentText" presStyleLbl="node1" presStyleIdx="2" presStyleCnt="3" custScaleY="48183">
        <dgm:presLayoutVars>
          <dgm:chMax val="1"/>
          <dgm:bulletEnabled val="1"/>
        </dgm:presLayoutVars>
      </dgm:prSet>
      <dgm:spPr>
        <a:xfrm>
          <a:off x="0" y="2189002"/>
          <a:ext cx="1767465" cy="1041630"/>
        </a:xfrm>
        <a:prstGeom prst="roundRect">
          <a:avLst/>
        </a:prstGeom>
      </dgm:spPr>
    </dgm:pt>
    <dgm:pt modelId="{D389C35C-01BA-442B-99C6-A6593110C6E7}" type="pres">
      <dgm:prSet presAssocID="{FB1D0154-9508-4F96-9F5C-5D909D02AC9D}" presName="descendantText" presStyleLbl="alignAccFollowNode1" presStyleIdx="2" presStyleCnt="3">
        <dgm:presLayoutVars>
          <dgm:bulletEnabled val="1"/>
        </dgm:presLayoutVars>
      </dgm:prSet>
      <dgm:spPr>
        <a:xfrm rot="5400000">
          <a:off x="2921893" y="1138738"/>
          <a:ext cx="833304" cy="3142160"/>
        </a:xfrm>
        <a:prstGeom prst="round2SameRect">
          <a:avLst/>
        </a:prstGeom>
      </dgm:spPr>
    </dgm:pt>
  </dgm:ptLst>
  <dgm:cxnLst>
    <dgm:cxn modelId="{D1D6E603-ABDE-475B-A830-B78B2FCB2F72}" type="presOf" srcId="{834BD48A-EEFF-4DFD-A559-DD296EFAB197}" destId="{D389C35C-01BA-442B-99C6-A6593110C6E7}" srcOrd="0" destOrd="0" presId="urn:microsoft.com/office/officeart/2005/8/layout/vList5"/>
    <dgm:cxn modelId="{FD0A302B-66A1-4AB5-A22D-4F4CC9A186E5}" type="presOf" srcId="{1DF6C17B-0A28-431E-8835-9A81E3356434}" destId="{70D7DB3B-32E4-4097-8E91-13C3CB1CA9AC}" srcOrd="0" destOrd="0" presId="urn:microsoft.com/office/officeart/2005/8/layout/vList5"/>
    <dgm:cxn modelId="{7EA5DB38-7601-4050-B250-F6E149DF59EB}" srcId="{1DF6C17B-0A28-431E-8835-9A81E3356434}" destId="{733A863A-0B83-4CDC-BD6F-74C0F298B8D7}" srcOrd="1" destOrd="0" parTransId="{52E13B59-5F3F-4769-B4A3-DA59220465CF}" sibTransId="{E7F0AC13-72AB-4E29-B97E-06B7F3895D9D}"/>
    <dgm:cxn modelId="{DE28FB45-A718-4F6B-B2B1-9D83BC9107B0}" srcId="{733A863A-0B83-4CDC-BD6F-74C0F298B8D7}" destId="{695F941D-F114-47A5-A76F-039E0788BCB5}" srcOrd="0" destOrd="0" parTransId="{10762908-D31C-4902-A52C-63E37CA14246}" sibTransId="{171051C8-1FBE-44AF-BE5D-C5B7BAF25A6F}"/>
    <dgm:cxn modelId="{8F131846-A297-4C77-9892-1B297CF1549C}" type="presOf" srcId="{FB1D0154-9508-4F96-9F5C-5D909D02AC9D}" destId="{FF68B9BE-7758-4C22-933E-856F735F1F77}" srcOrd="0" destOrd="0" presId="urn:microsoft.com/office/officeart/2005/8/layout/vList5"/>
    <dgm:cxn modelId="{E9F9F348-DA96-4632-AA0A-8C17610BDA3D}" type="presOf" srcId="{D830A96A-74D5-43A0-8D70-FFEABEE9D256}" destId="{8A83F3A1-C264-42C5-8154-95B4950F12F0}" srcOrd="0" destOrd="0" presId="urn:microsoft.com/office/officeart/2005/8/layout/vList5"/>
    <dgm:cxn modelId="{7488A54B-BFF4-47A1-9C22-9C1C4E74C8BF}" type="presOf" srcId="{733A863A-0B83-4CDC-BD6F-74C0F298B8D7}" destId="{61300730-A91B-472E-ACA7-0BD8DB147B9E}" srcOrd="0" destOrd="0" presId="urn:microsoft.com/office/officeart/2005/8/layout/vList5"/>
    <dgm:cxn modelId="{132EFA4F-1FD4-40D3-85F1-D4F14143B0BF}" srcId="{1DF6C17B-0A28-431E-8835-9A81E3356434}" destId="{FB1D0154-9508-4F96-9F5C-5D909D02AC9D}" srcOrd="2" destOrd="0" parTransId="{24CE485B-7D6C-4A18-9197-99FB67DA1C11}" sibTransId="{C7B5BA50-4073-4455-AEE8-2AEE914304B3}"/>
    <dgm:cxn modelId="{30342881-88A5-43D1-AAD9-1B734EE35AF0}" srcId="{3450797A-3160-4DB4-B91E-C91E3F436276}" destId="{D830A96A-74D5-43A0-8D70-FFEABEE9D256}" srcOrd="0" destOrd="0" parTransId="{8F0C47C7-07E8-44E6-BD52-55DD289F7634}" sibTransId="{E16C4046-9CA7-4513-9BDB-90D633ECA70F}"/>
    <dgm:cxn modelId="{2864EEAA-EE4B-49F6-B97C-8506242524C2}" srcId="{FB1D0154-9508-4F96-9F5C-5D909D02AC9D}" destId="{834BD48A-EEFF-4DFD-A559-DD296EFAB197}" srcOrd="0" destOrd="0" parTransId="{B3837F67-CDD0-4AD2-B5FE-EE9DFEDC4F83}" sibTransId="{D13A32C1-5EBB-4D44-ACBE-C06AA927688A}"/>
    <dgm:cxn modelId="{A79928BD-5A9D-4AAC-9E1F-441564E92B16}" srcId="{1DF6C17B-0A28-431E-8835-9A81E3356434}" destId="{3450797A-3160-4DB4-B91E-C91E3F436276}" srcOrd="0" destOrd="0" parTransId="{57828239-67D6-4B2E-A95D-2F00467F03C4}" sibTransId="{D91DF447-34CA-46AC-B929-8B690FB8C741}"/>
    <dgm:cxn modelId="{A776E9D6-DE52-43DC-9813-329737BAACE1}" type="presOf" srcId="{3450797A-3160-4DB4-B91E-C91E3F436276}" destId="{3EA5AE12-25D9-4473-A4C7-3DFEB14C2599}" srcOrd="0" destOrd="0" presId="urn:microsoft.com/office/officeart/2005/8/layout/vList5"/>
    <dgm:cxn modelId="{525C90F3-B3CD-4936-B9BF-1ACFFB448E63}" type="presOf" srcId="{695F941D-F114-47A5-A76F-039E0788BCB5}" destId="{7B712090-27CE-418B-BD24-9CA37A3E999A}" srcOrd="0" destOrd="0" presId="urn:microsoft.com/office/officeart/2005/8/layout/vList5"/>
    <dgm:cxn modelId="{9606E13F-0829-4CF4-9A48-6105AE8AB437}" type="presParOf" srcId="{70D7DB3B-32E4-4097-8E91-13C3CB1CA9AC}" destId="{98A1568F-C115-447F-9A42-FAD57D976748}" srcOrd="0" destOrd="0" presId="urn:microsoft.com/office/officeart/2005/8/layout/vList5"/>
    <dgm:cxn modelId="{2D585F02-EEB7-4B54-B454-BEBFA7B25DBF}" type="presParOf" srcId="{98A1568F-C115-447F-9A42-FAD57D976748}" destId="{3EA5AE12-25D9-4473-A4C7-3DFEB14C2599}" srcOrd="0" destOrd="0" presId="urn:microsoft.com/office/officeart/2005/8/layout/vList5"/>
    <dgm:cxn modelId="{A0D4B919-78B6-4F45-9429-8B06C0973CAB}" type="presParOf" srcId="{98A1568F-C115-447F-9A42-FAD57D976748}" destId="{8A83F3A1-C264-42C5-8154-95B4950F12F0}" srcOrd="1" destOrd="0" presId="urn:microsoft.com/office/officeart/2005/8/layout/vList5"/>
    <dgm:cxn modelId="{F1A04FD2-4FCA-4618-B284-9C2A78C73499}" type="presParOf" srcId="{70D7DB3B-32E4-4097-8E91-13C3CB1CA9AC}" destId="{7C6350AB-2B3E-466F-8B22-64D4EE72EAD3}" srcOrd="1" destOrd="0" presId="urn:microsoft.com/office/officeart/2005/8/layout/vList5"/>
    <dgm:cxn modelId="{CF888A57-C1B4-41A4-8590-8D9D9A3C379F}" type="presParOf" srcId="{70D7DB3B-32E4-4097-8E91-13C3CB1CA9AC}" destId="{4DC63C57-0D6F-4F2A-87B8-09B2FF34403C}" srcOrd="2" destOrd="0" presId="urn:microsoft.com/office/officeart/2005/8/layout/vList5"/>
    <dgm:cxn modelId="{0900A375-E008-43CA-BB05-C787D6865EB0}" type="presParOf" srcId="{4DC63C57-0D6F-4F2A-87B8-09B2FF34403C}" destId="{61300730-A91B-472E-ACA7-0BD8DB147B9E}" srcOrd="0" destOrd="0" presId="urn:microsoft.com/office/officeart/2005/8/layout/vList5"/>
    <dgm:cxn modelId="{495E30F2-94A9-4614-AD8C-1F1650366634}" type="presParOf" srcId="{4DC63C57-0D6F-4F2A-87B8-09B2FF34403C}" destId="{7B712090-27CE-418B-BD24-9CA37A3E999A}" srcOrd="1" destOrd="0" presId="urn:microsoft.com/office/officeart/2005/8/layout/vList5"/>
    <dgm:cxn modelId="{5577DCD6-5653-484D-B69D-0FB8DCE53D10}" type="presParOf" srcId="{70D7DB3B-32E4-4097-8E91-13C3CB1CA9AC}" destId="{6044E7DA-BC06-4873-A9F1-5A61E78EE711}" srcOrd="3" destOrd="0" presId="urn:microsoft.com/office/officeart/2005/8/layout/vList5"/>
    <dgm:cxn modelId="{1D84169E-C4BA-4C85-94C8-74F70DB0321F}" type="presParOf" srcId="{70D7DB3B-32E4-4097-8E91-13C3CB1CA9AC}" destId="{D3EF3287-B029-4014-AF3D-7D61C85351D7}" srcOrd="4" destOrd="0" presId="urn:microsoft.com/office/officeart/2005/8/layout/vList5"/>
    <dgm:cxn modelId="{481B3074-10C0-456A-BC94-99C3D8DA852E}" type="presParOf" srcId="{D3EF3287-B029-4014-AF3D-7D61C85351D7}" destId="{FF68B9BE-7758-4C22-933E-856F735F1F77}" srcOrd="0" destOrd="0" presId="urn:microsoft.com/office/officeart/2005/8/layout/vList5"/>
    <dgm:cxn modelId="{4AA05F3B-54F2-4928-9223-58F9A2829B85}" type="presParOf" srcId="{D3EF3287-B029-4014-AF3D-7D61C85351D7}" destId="{D389C35C-01BA-442B-99C6-A6593110C6E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526875" y="-863514"/>
          <a:ext cx="1219972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marL="285750" lvl="1" indent="-285750" algn="l" defTabSz="2711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6100" kern="1200" dirty="0"/>
            <a:t> </a:t>
          </a:r>
        </a:p>
      </dsp:txBody>
      <dsp:txXfrm rot="-5400000">
        <a:off x="1660691" y="62224"/>
        <a:ext cx="2892786" cy="1100864"/>
      </dsp:txXfrm>
    </dsp:sp>
    <dsp:sp modelId="{3EA5AE12-25D9-4473-A4C7-3DFEB14C2599}">
      <dsp:nvSpPr>
        <dsp:cNvPr id="0" name=""/>
        <dsp:cNvSpPr/>
      </dsp:nvSpPr>
      <dsp:spPr>
        <a:xfrm>
          <a:off x="0" y="246963"/>
          <a:ext cx="1660691" cy="731383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35703" y="282666"/>
        <a:ext cx="1589285" cy="659977"/>
      </dsp:txXfrm>
    </dsp:sp>
    <dsp:sp modelId="{7B712090-27CE-418B-BD24-9CA37A3E999A}">
      <dsp:nvSpPr>
        <dsp:cNvPr id="0" name=""/>
        <dsp:cNvSpPr/>
      </dsp:nvSpPr>
      <dsp:spPr>
        <a:xfrm rot="5400000">
          <a:off x="2526875" y="421697"/>
          <a:ext cx="1219972" cy="2952340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1" y="1347435"/>
        <a:ext cx="2892786" cy="1100864"/>
      </dsp:txXfrm>
    </dsp:sp>
    <dsp:sp modelId="{61300730-A91B-472E-ACA7-0BD8DB147B9E}">
      <dsp:nvSpPr>
        <dsp:cNvPr id="0" name=""/>
        <dsp:cNvSpPr/>
      </dsp:nvSpPr>
      <dsp:spPr>
        <a:xfrm>
          <a:off x="0" y="1532945"/>
          <a:ext cx="1660691" cy="729843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Opening</a:t>
          </a:r>
        </a:p>
      </dsp:txBody>
      <dsp:txXfrm>
        <a:off x="35628" y="1568573"/>
        <a:ext cx="1589435" cy="658587"/>
      </dsp:txXfrm>
    </dsp:sp>
    <dsp:sp modelId="{D389C35C-01BA-442B-99C6-A6593110C6E7}">
      <dsp:nvSpPr>
        <dsp:cNvPr id="0" name=""/>
        <dsp:cNvSpPr/>
      </dsp:nvSpPr>
      <dsp:spPr>
        <a:xfrm rot="5400000">
          <a:off x="2525553" y="1708350"/>
          <a:ext cx="1219972" cy="2949457"/>
        </a:xfrm>
        <a:prstGeom prst="round2Same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811" y="2632646"/>
        <a:ext cx="2889903" cy="1100864"/>
      </dsp:txXfrm>
    </dsp:sp>
    <dsp:sp modelId="{FF68B9BE-7758-4C22-933E-856F735F1F77}">
      <dsp:nvSpPr>
        <dsp:cNvPr id="0" name=""/>
        <dsp:cNvSpPr/>
      </dsp:nvSpPr>
      <dsp:spPr>
        <a:xfrm>
          <a:off x="0" y="2817387"/>
          <a:ext cx="1660811" cy="731383"/>
        </a:xfrm>
        <a:prstGeom prst="roundRect">
          <a:avLst/>
        </a:prstGeom>
        <a:solidFill>
          <a:srgbClr val="85BAED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Opening</a:t>
          </a:r>
        </a:p>
      </dsp:txBody>
      <dsp:txXfrm>
        <a:off x="35703" y="2853090"/>
        <a:ext cx="1589405" cy="659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83F3A1-C264-42C5-8154-95B4950F12F0}">
      <dsp:nvSpPr>
        <dsp:cNvPr id="0" name=""/>
        <dsp:cNvSpPr/>
      </dsp:nvSpPr>
      <dsp:spPr>
        <a:xfrm rot="5400000">
          <a:off x="2529692" y="-868537"/>
          <a:ext cx="1214338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3600" kern="1200" dirty="0"/>
            <a:t> </a:t>
          </a:r>
        </a:p>
      </dsp:txBody>
      <dsp:txXfrm rot="-5400000">
        <a:off x="1660692" y="59742"/>
        <a:ext cx="2893061" cy="1095780"/>
      </dsp:txXfrm>
    </dsp:sp>
    <dsp:sp modelId="{3EA5AE12-25D9-4473-A4C7-3DFEB14C2599}">
      <dsp:nvSpPr>
        <dsp:cNvPr id="0" name=""/>
        <dsp:cNvSpPr/>
      </dsp:nvSpPr>
      <dsp:spPr>
        <a:xfrm>
          <a:off x="0" y="183411"/>
          <a:ext cx="1660691" cy="848443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41418" y="224829"/>
        <a:ext cx="1577855" cy="765607"/>
      </dsp:txXfrm>
    </dsp:sp>
    <dsp:sp modelId="{7B712090-27CE-418B-BD24-9CA37A3E999A}">
      <dsp:nvSpPr>
        <dsp:cNvPr id="0" name=""/>
        <dsp:cNvSpPr/>
      </dsp:nvSpPr>
      <dsp:spPr>
        <a:xfrm rot="5400000">
          <a:off x="2529692" y="421697"/>
          <a:ext cx="1214338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1349977"/>
        <a:ext cx="2893061" cy="1095780"/>
      </dsp:txXfrm>
    </dsp:sp>
    <dsp:sp modelId="{61300730-A91B-472E-ACA7-0BD8DB147B9E}">
      <dsp:nvSpPr>
        <dsp:cNvPr id="0" name=""/>
        <dsp:cNvSpPr/>
      </dsp:nvSpPr>
      <dsp:spPr>
        <a:xfrm>
          <a:off x="0" y="1502744"/>
          <a:ext cx="1660691" cy="790246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ctr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1800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Close</a:t>
          </a:r>
        </a:p>
      </dsp:txBody>
      <dsp:txXfrm>
        <a:off x="38577" y="1541321"/>
        <a:ext cx="1583537" cy="713092"/>
      </dsp:txXfrm>
    </dsp:sp>
    <dsp:sp modelId="{D389C35C-01BA-442B-99C6-A6593110C6E7}">
      <dsp:nvSpPr>
        <dsp:cNvPr id="0" name=""/>
        <dsp:cNvSpPr/>
      </dsp:nvSpPr>
      <dsp:spPr>
        <a:xfrm rot="5400000">
          <a:off x="2529692" y="1711932"/>
          <a:ext cx="1214338" cy="2952340"/>
        </a:xfrm>
        <a:prstGeom prst="round2Same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285750" lvl="1" indent="-285750" algn="l" defTabSz="18669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42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 panose="020F0502020204030204"/>
              <a:ea typeface="+mn-ea"/>
              <a:cs typeface="+mn-cs"/>
            </a:rPr>
            <a:t> </a:t>
          </a:r>
        </a:p>
      </dsp:txBody>
      <dsp:txXfrm rot="-5400000">
        <a:off x="1660692" y="2640212"/>
        <a:ext cx="2893061" cy="1095780"/>
      </dsp:txXfrm>
    </dsp:sp>
    <dsp:sp modelId="{FF68B9BE-7758-4C22-933E-856F735F1F77}">
      <dsp:nvSpPr>
        <dsp:cNvPr id="0" name=""/>
        <dsp:cNvSpPr/>
      </dsp:nvSpPr>
      <dsp:spPr>
        <a:xfrm>
          <a:off x="0" y="2822411"/>
          <a:ext cx="1660691" cy="731380"/>
        </a:xfrm>
        <a:prstGeom prst="roundRect">
          <a:avLst/>
        </a:prstGeom>
        <a:solidFill>
          <a:srgbClr val="86C063"/>
        </a:solidFill>
        <a:ln w="12700" cap="flat" cmpd="sng" algn="ctr">
          <a:solidFill>
            <a:srgbClr val="4472C4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/>
            <a:t>Close</a:t>
          </a:r>
        </a:p>
      </dsp:txBody>
      <dsp:txXfrm>
        <a:off x="35703" y="2858114"/>
        <a:ext cx="1589285" cy="6599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83B56DEB-6992-4D9D-8FFA-2600EDD1D9F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814510" y="923080"/>
            <a:ext cx="2866545" cy="1050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idea</a:t>
            </a:r>
            <a:endParaRPr lang="en-GB" dirty="0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C6C5CFBA-B1A3-4DDA-A5EE-1D86B0E73A3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814510" y="2173250"/>
            <a:ext cx="2866545" cy="105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idea</a:t>
            </a:r>
            <a:endParaRPr lang="en-GB" dirty="0"/>
          </a:p>
        </p:txBody>
      </p:sp>
      <p:sp>
        <p:nvSpPr>
          <p:cNvPr id="10" name="Text Placeholder 6">
            <a:extLst>
              <a:ext uri="{FF2B5EF4-FFF2-40B4-BE49-F238E27FC236}">
                <a16:creationId xmlns:a16="http://schemas.microsoft.com/office/drawing/2014/main" id="{2DD3F18F-FA33-4322-997B-AA35A07652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814510" y="3456184"/>
            <a:ext cx="2866545" cy="105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idea</a:t>
            </a:r>
            <a:endParaRPr lang="en-GB" dirty="0"/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F9720FCC-BA9B-4F26-9E70-1CFC87FCC0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87053" y="905799"/>
            <a:ext cx="2866545" cy="10503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 add your idea</a:t>
            </a:r>
            <a:endParaRPr lang="en-GB" dirty="0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id="{0906C4F3-09D2-42D0-AD9F-17A3C14197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887053" y="2155969"/>
            <a:ext cx="2866545" cy="105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idea</a:t>
            </a:r>
            <a:endParaRPr lang="en-GB" dirty="0"/>
          </a:p>
        </p:txBody>
      </p:sp>
      <p:sp>
        <p:nvSpPr>
          <p:cNvPr id="13" name="Text Placeholder 6">
            <a:extLst>
              <a:ext uri="{FF2B5EF4-FFF2-40B4-BE49-F238E27FC236}">
                <a16:creationId xmlns:a16="http://schemas.microsoft.com/office/drawing/2014/main" id="{B31265DB-1B4C-4A2F-AC9C-71B1DC2C3AD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887053" y="3456184"/>
            <a:ext cx="2866545" cy="1051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your idea</a:t>
            </a:r>
            <a:endParaRPr lang="en-GB" dirty="0"/>
          </a:p>
        </p:txBody>
      </p:sp>
      <p:sp>
        <p:nvSpPr>
          <p:cNvPr id="14" name="Text Placeholder 6">
            <a:extLst>
              <a:ext uri="{FF2B5EF4-FFF2-40B4-BE49-F238E27FC236}">
                <a16:creationId xmlns:a16="http://schemas.microsoft.com/office/drawing/2014/main" id="{76E56EE7-35B3-4F11-9EB4-CFD19B96F9E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3902" y="5215323"/>
            <a:ext cx="4587153" cy="13859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additional notes</a:t>
            </a:r>
            <a:endParaRPr lang="en-GB" dirty="0"/>
          </a:p>
        </p:txBody>
      </p:sp>
      <p:sp>
        <p:nvSpPr>
          <p:cNvPr id="15" name="Text Placeholder 6">
            <a:extLst>
              <a:ext uri="{FF2B5EF4-FFF2-40B4-BE49-F238E27FC236}">
                <a16:creationId xmlns:a16="http://schemas.microsoft.com/office/drawing/2014/main" id="{BF8B0BD0-63CE-4129-9C7E-B0F5CFCE5D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45261" y="5215322"/>
            <a:ext cx="4587153" cy="13859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Click here to add additional notes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6059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tags" Target="../tags/tag2.xml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D663477-FBDD-4858-BE56-1BBC3832D7BB}"/>
              </a:ext>
            </a:extLst>
          </p:cNvPr>
          <p:cNvSpPr/>
          <p:nvPr userDrawn="1"/>
        </p:nvSpPr>
        <p:spPr>
          <a:xfrm>
            <a:off x="117089" y="4852103"/>
            <a:ext cx="4613032" cy="178794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 for Opening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FC0E4A-AD37-4EEA-B511-BC5BCBAFE205}"/>
              </a:ext>
            </a:extLst>
          </p:cNvPr>
          <p:cNvSpPr/>
          <p:nvPr userDrawn="1"/>
        </p:nvSpPr>
        <p:spPr>
          <a:xfrm>
            <a:off x="5156842" y="4852103"/>
            <a:ext cx="4613032" cy="178794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GB" dirty="0">
                <a:solidFill>
                  <a:schemeClr val="bg1"/>
                </a:solidFill>
              </a:rPr>
              <a:t>Notes for Close</a:t>
            </a:r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9F3F2BA9-A1FF-4EB6-9C18-07495B67BBC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120135357"/>
              </p:ext>
            </p:extLst>
          </p:nvPr>
        </p:nvGraphicFramePr>
        <p:xfrm>
          <a:off x="117089" y="776264"/>
          <a:ext cx="4613032" cy="379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8C8BF4F4-4D62-471C-B326-ABCEC5BFC9CC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885360552"/>
              </p:ext>
            </p:extLst>
          </p:nvPr>
        </p:nvGraphicFramePr>
        <p:xfrm>
          <a:off x="5156842" y="776264"/>
          <a:ext cx="4613032" cy="379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9" name="Group 8">
            <a:extLst>
              <a:ext uri="{FF2B5EF4-FFF2-40B4-BE49-F238E27FC236}">
                <a16:creationId xmlns:a16="http://schemas.microsoft.com/office/drawing/2014/main" id="{6F417DA1-A376-46D4-BECE-1A0F83440A54}"/>
              </a:ext>
            </a:extLst>
          </p:cNvPr>
          <p:cNvGrpSpPr/>
          <p:nvPr userDrawn="1"/>
        </p:nvGrpSpPr>
        <p:grpSpPr>
          <a:xfrm>
            <a:off x="1" y="22392"/>
            <a:ext cx="718781" cy="723686"/>
            <a:chOff x="4417022" y="1837692"/>
            <a:chExt cx="2738746" cy="34066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9D511FD-E093-4E1E-9163-F2FCEE05D0F1}"/>
                </a:ext>
              </a:extLst>
            </p:cNvPr>
            <p:cNvSpPr/>
            <p:nvPr/>
          </p:nvSpPr>
          <p:spPr>
            <a:xfrm>
              <a:off x="4417022" y="3429000"/>
              <a:ext cx="2068184" cy="181530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62B6F2CE-92B4-495F-97E5-E21D5CC2E6A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4417022" y="1837692"/>
              <a:ext cx="2738746" cy="3406609"/>
            </a:xfrm>
            <a:prstGeom prst="rect">
              <a:avLst/>
            </a:prstGeom>
          </p:spPr>
        </p:pic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44299F98-A02D-4DAA-A916-F1CFB2CE937E}"/>
              </a:ext>
            </a:extLst>
          </p:cNvPr>
          <p:cNvSpPr/>
          <p:nvPr userDrawn="1"/>
        </p:nvSpPr>
        <p:spPr>
          <a:xfrm>
            <a:off x="1203167" y="45799"/>
            <a:ext cx="870283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rgbClr val="4472C4"/>
                </a:solidFill>
              </a:rPr>
              <a:t>Live Virtual Training – Priming, </a:t>
            </a:r>
            <a:r>
              <a:rPr lang="en-GB" sz="2800" b="1" dirty="0">
                <a:solidFill>
                  <a:srgbClr val="4472C4"/>
                </a:solidFill>
              </a:rPr>
              <a:t>Open and Close Activities</a:t>
            </a:r>
          </a:p>
        </p:txBody>
      </p:sp>
    </p:spTree>
    <p:custDataLst>
      <p:tags r:id="rId3"/>
    </p:custDataLst>
    <p:extLst>
      <p:ext uri="{BB962C8B-B14F-4D97-AF65-F5344CB8AC3E}">
        <p14:creationId xmlns:p14="http://schemas.microsoft.com/office/powerpoint/2010/main" val="1443063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91BBE8-7065-4D8C-A161-85AAA9ED5F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029D03-9192-4591-84AC-CEFFE695D3D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22D493-9139-447F-963E-488B6973D0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337351F-6DB7-4370-99E0-68C3C3BE07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57123CC-675E-4BB2-9B0D-34FA0DB867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10E09FB-A49B-4FBB-B257-A65CF3753A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6A33E8C-4645-4AB0-B42A-E28851F1214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9AAA2B5-C260-4EA9-BEC1-7B49163FD86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09204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CuPYnvGW"/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</dc:creator>
  <cp:lastModifiedBy>David Gibson</cp:lastModifiedBy>
  <cp:revision>9</cp:revision>
  <dcterms:created xsi:type="dcterms:W3CDTF">2020-04-22T07:36:24Z</dcterms:created>
  <dcterms:modified xsi:type="dcterms:W3CDTF">2025-04-22T13:14:26Z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F28719F9-CE76-4511-9A2D-8418357671C7</vt:lpwstr>
  </property>
  <property fmtid="{D5CDD505-2E9C-101B-9397-08002B2CF9AE}" pid="3" name="ArticulatePath">
    <vt:lpwstr>https://eurekatp-my.sharepoint.com/personal/david_eureka-tp_com/Documents/_Workshop/Caritas -Cambodia/Episode 3 - Open and Close/Placemat - Day 3 - Open and Close</vt:lpwstr>
  </property>
</Properties>
</file>