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646BE"/>
    <a:srgbClr val="ED7D31"/>
    <a:srgbClr val="43682B"/>
    <a:srgbClr val="FFC000"/>
    <a:srgbClr val="5B9BD5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56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 Peger" userId="99d19d71-c6c8-4c17-830c-9d10adb1c98f" providerId="ADAL" clId="{EF0D6E32-9D22-4C59-B5F0-B9878248D30F}"/>
    <pc:docChg chg="addSld delSld">
      <pc:chgData name="Christophe Peger" userId="99d19d71-c6c8-4c17-830c-9d10adb1c98f" providerId="ADAL" clId="{EF0D6E32-9D22-4C59-B5F0-B9878248D30F}" dt="2025-04-02T15:51:52.631" v="1" actId="47"/>
      <pc:docMkLst>
        <pc:docMk/>
      </pc:docMkLst>
      <pc:sldChg chg="del">
        <pc:chgData name="Christophe Peger" userId="99d19d71-c6c8-4c17-830c-9d10adb1c98f" providerId="ADAL" clId="{EF0D6E32-9D22-4C59-B5F0-B9878248D30F}" dt="2025-04-02T15:51:52.631" v="1" actId="47"/>
        <pc:sldMkLst>
          <pc:docMk/>
          <pc:sldMk cId="82676984" sldId="256"/>
        </pc:sldMkLst>
      </pc:sldChg>
      <pc:sldChg chg="new">
        <pc:chgData name="Christophe Peger" userId="99d19d71-c6c8-4c17-830c-9d10adb1c98f" providerId="ADAL" clId="{EF0D6E32-9D22-4C59-B5F0-B9878248D30F}" dt="2025-04-02T15:51:50.097" v="0" actId="680"/>
        <pc:sldMkLst>
          <pc:docMk/>
          <pc:sldMk cId="255464411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D7925-30D5-64B1-97E1-9D7A52B778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3828" y="2093913"/>
            <a:ext cx="4278998" cy="1712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here to add your notes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26D7ACA-7A11-122F-4A34-417BE7FD23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3828" y="4541937"/>
            <a:ext cx="4278998" cy="22005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here to add your notes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34E9FE5-C508-99CC-8745-F03D1CCAE4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99196" y="1474686"/>
            <a:ext cx="5488003" cy="700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here to add your notes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9AA3D85-CA66-C13E-21D2-5157840EBB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9196" y="2926721"/>
            <a:ext cx="2682240" cy="1351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here to add your notes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0FA67B7-1441-D967-3272-DF76DD15EF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04959" y="2926721"/>
            <a:ext cx="2682240" cy="1351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here to add your notes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B6C8610-5B68-0857-4DDE-6270959862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34489" y="5297743"/>
            <a:ext cx="1443790" cy="1276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your thoughts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7F55F7F-3213-6751-CBED-2A5D1BD77D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21302" y="5297743"/>
            <a:ext cx="1443790" cy="127631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your Main Implementation Idea</a:t>
            </a:r>
            <a:endParaRPr lang="en-GB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F16C40D-5B0B-9466-E6ED-0A2FEF0125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43409" y="5297743"/>
            <a:ext cx="1443790" cy="13517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What You’ll Share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951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tags" Target="../tags/tag2.xml"/><Relationship Id="rId7" Type="http://schemas.openxmlformats.org/officeDocument/2006/relationships/image" Target="../media/image4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10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6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268882B-DB26-9BF4-8E88-CEC4498BF792}"/>
              </a:ext>
            </a:extLst>
          </p:cNvPr>
          <p:cNvSpPr txBox="1"/>
          <p:nvPr userDrawn="1"/>
        </p:nvSpPr>
        <p:spPr>
          <a:xfrm>
            <a:off x="1195808" y="24513"/>
            <a:ext cx="10944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1200" dirty="0">
                <a:solidFill>
                  <a:srgbClr val="2646BE"/>
                </a:solidFill>
                <a:latin typeface="+mn-lt"/>
                <a:ea typeface="+mn-ea"/>
                <a:cs typeface="+mn-cs"/>
              </a:rPr>
              <a:t>Explorer l’Impact des États Positifs et Négatifs sur l’Apprentissage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D7523B3-0610-A16E-510D-B4DE232AE425}"/>
              </a:ext>
            </a:extLst>
          </p:cNvPr>
          <p:cNvSpPr/>
          <p:nvPr userDrawn="1"/>
        </p:nvSpPr>
        <p:spPr>
          <a:xfrm>
            <a:off x="2945069" y="1110497"/>
            <a:ext cx="1123880" cy="1123880"/>
          </a:xfrm>
          <a:prstGeom prst="ellipse">
            <a:avLst/>
          </a:prstGeom>
          <a:solidFill>
            <a:srgbClr val="2646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F68E593-835E-D1EE-E3AC-3F50B9A63FCD}"/>
              </a:ext>
            </a:extLst>
          </p:cNvPr>
          <p:cNvSpPr/>
          <p:nvPr userDrawn="1"/>
        </p:nvSpPr>
        <p:spPr>
          <a:xfrm rot="16200000">
            <a:off x="4646046" y="2249908"/>
            <a:ext cx="1207562" cy="938463"/>
          </a:xfrm>
          <a:prstGeom prst="triangle">
            <a:avLst/>
          </a:prstGeom>
          <a:solidFill>
            <a:srgbClr val="2646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CDF8704-A64A-49D9-6300-8674958D2E1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86454" y="2440008"/>
            <a:ext cx="473040" cy="609894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246D83D0-3F4B-45E7-4385-ED454F2FC589}"/>
              </a:ext>
            </a:extLst>
          </p:cNvPr>
          <p:cNvSpPr/>
          <p:nvPr userDrawn="1"/>
        </p:nvSpPr>
        <p:spPr>
          <a:xfrm>
            <a:off x="998089" y="1328052"/>
            <a:ext cx="991402" cy="991402"/>
          </a:xfrm>
          <a:prstGeom prst="ellipse">
            <a:avLst/>
          </a:prstGeom>
          <a:solidFill>
            <a:srgbClr val="2646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E1A5E0-4A37-D542-9E25-C1C495E2B941}"/>
              </a:ext>
            </a:extLst>
          </p:cNvPr>
          <p:cNvSpPr/>
          <p:nvPr userDrawn="1"/>
        </p:nvSpPr>
        <p:spPr>
          <a:xfrm>
            <a:off x="505327" y="1731270"/>
            <a:ext cx="4374682" cy="21249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film strip with pictures of different places&#10;&#10;AI-generated content may be incorrect.">
            <a:extLst>
              <a:ext uri="{FF2B5EF4-FFF2-40B4-BE49-F238E27FC236}">
                <a16:creationId xmlns:a16="http://schemas.microsoft.com/office/drawing/2014/main" id="{D19F8F3A-B9AF-16A9-06BA-FD06971B06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9618">
            <a:off x="1865952" y="1013175"/>
            <a:ext cx="1360540" cy="103952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155CE94-9331-F4DA-C89A-C0C879102D41}"/>
              </a:ext>
            </a:extLst>
          </p:cNvPr>
          <p:cNvSpPr/>
          <p:nvPr userDrawn="1"/>
        </p:nvSpPr>
        <p:spPr>
          <a:xfrm>
            <a:off x="4880009" y="2440008"/>
            <a:ext cx="369902" cy="558265"/>
          </a:xfrm>
          <a:prstGeom prst="rect">
            <a:avLst/>
          </a:prstGeom>
          <a:solidFill>
            <a:srgbClr val="2646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6BCE99A-3120-BD74-8B69-71EBD3C33FA9}"/>
              </a:ext>
            </a:extLst>
          </p:cNvPr>
          <p:cNvSpPr/>
          <p:nvPr userDrawn="1"/>
        </p:nvSpPr>
        <p:spPr>
          <a:xfrm>
            <a:off x="4614560" y="3614286"/>
            <a:ext cx="87381" cy="8738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BE62BB-5125-25E1-0E36-A0AF786601D2}"/>
              </a:ext>
            </a:extLst>
          </p:cNvPr>
          <p:cNvSpPr txBox="1"/>
          <p:nvPr userDrawn="1"/>
        </p:nvSpPr>
        <p:spPr>
          <a:xfrm>
            <a:off x="553850" y="1765738"/>
            <a:ext cx="2613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0" dirty="0">
                <a:solidFill>
                  <a:srgbClr val="2646BE"/>
                </a:solidFill>
              </a:rPr>
              <a:t>Etats d’apprentissage 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1CB38C2-D977-A4A4-E508-98A72D0AAEA8}"/>
              </a:ext>
            </a:extLst>
          </p:cNvPr>
          <p:cNvSpPr/>
          <p:nvPr userDrawn="1"/>
        </p:nvSpPr>
        <p:spPr>
          <a:xfrm>
            <a:off x="505327" y="4143428"/>
            <a:ext cx="4374682" cy="2644234"/>
          </a:xfrm>
          <a:prstGeom prst="rect">
            <a:avLst/>
          </a:prstGeom>
          <a:solidFill>
            <a:schemeClr val="bg1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A808C0-F01F-03D9-0EA5-EC2081D260BA}"/>
              </a:ext>
            </a:extLst>
          </p:cNvPr>
          <p:cNvSpPr txBox="1"/>
          <p:nvPr userDrawn="1"/>
        </p:nvSpPr>
        <p:spPr>
          <a:xfrm>
            <a:off x="560091" y="4195634"/>
            <a:ext cx="2613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0" dirty="0">
                <a:solidFill>
                  <a:srgbClr val="2646BE"/>
                </a:solidFill>
              </a:rPr>
              <a:t>Recherches</a:t>
            </a:r>
            <a:endParaRPr lang="en-GB" b="1" dirty="0">
              <a:solidFill>
                <a:srgbClr val="2646BE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5E5E291-1F4E-832A-0181-DAFB05E68421}"/>
              </a:ext>
            </a:extLst>
          </p:cNvPr>
          <p:cNvSpPr/>
          <p:nvPr userDrawn="1"/>
        </p:nvSpPr>
        <p:spPr>
          <a:xfrm>
            <a:off x="6341492" y="1147556"/>
            <a:ext cx="5627570" cy="1086821"/>
          </a:xfrm>
          <a:prstGeom prst="rect">
            <a:avLst/>
          </a:prstGeom>
          <a:solidFill>
            <a:schemeClr val="bg1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870841-93DC-934F-4FD6-9A541412A3E4}"/>
              </a:ext>
            </a:extLst>
          </p:cNvPr>
          <p:cNvSpPr/>
          <p:nvPr userDrawn="1"/>
        </p:nvSpPr>
        <p:spPr>
          <a:xfrm>
            <a:off x="6341492" y="2361589"/>
            <a:ext cx="5627570" cy="1974959"/>
          </a:xfrm>
          <a:prstGeom prst="rect">
            <a:avLst/>
          </a:prstGeom>
          <a:solidFill>
            <a:schemeClr val="bg1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0F0416B-2498-5292-8488-B1A71BD7FAFE}"/>
              </a:ext>
            </a:extLst>
          </p:cNvPr>
          <p:cNvSpPr/>
          <p:nvPr userDrawn="1"/>
        </p:nvSpPr>
        <p:spPr>
          <a:xfrm>
            <a:off x="6341492" y="4630094"/>
            <a:ext cx="1620000" cy="2035401"/>
          </a:xfrm>
          <a:prstGeom prst="roundRect">
            <a:avLst/>
          </a:prstGeom>
          <a:solidFill>
            <a:srgbClr val="FFFFFF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8829BB6-9A04-C095-C8A5-E215E4A812C1}"/>
              </a:ext>
            </a:extLst>
          </p:cNvPr>
          <p:cNvSpPr/>
          <p:nvPr userDrawn="1"/>
        </p:nvSpPr>
        <p:spPr>
          <a:xfrm>
            <a:off x="8345277" y="4630094"/>
            <a:ext cx="1620000" cy="2035401"/>
          </a:xfrm>
          <a:prstGeom prst="roundRect">
            <a:avLst/>
          </a:prstGeom>
          <a:solidFill>
            <a:srgbClr val="FFFFFF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D541088-DF09-43A4-BB5D-01B8A5529E94}"/>
              </a:ext>
            </a:extLst>
          </p:cNvPr>
          <p:cNvSpPr/>
          <p:nvPr userDrawn="1"/>
        </p:nvSpPr>
        <p:spPr>
          <a:xfrm>
            <a:off x="10349062" y="4603795"/>
            <a:ext cx="1620000" cy="2035401"/>
          </a:xfrm>
          <a:prstGeom prst="roundRect">
            <a:avLst/>
          </a:prstGeom>
          <a:solidFill>
            <a:srgbClr val="FFFFFF"/>
          </a:solidFill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464A404-0F37-7665-2085-B60CAC1DBA24}"/>
              </a:ext>
            </a:extLst>
          </p:cNvPr>
          <p:cNvSpPr/>
          <p:nvPr userDrawn="1"/>
        </p:nvSpPr>
        <p:spPr>
          <a:xfrm>
            <a:off x="6174606" y="4502882"/>
            <a:ext cx="5965812" cy="2284780"/>
          </a:xfrm>
          <a:prstGeom prst="rect">
            <a:avLst/>
          </a:prstGeom>
          <a:noFill/>
          <a:ln>
            <a:solidFill>
              <a:srgbClr val="2646BE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1C2DA95-2091-3542-6614-B5BE3BF9A39E}"/>
              </a:ext>
            </a:extLst>
          </p:cNvPr>
          <p:cNvSpPr/>
          <p:nvPr userDrawn="1"/>
        </p:nvSpPr>
        <p:spPr>
          <a:xfrm>
            <a:off x="6420869" y="4729824"/>
            <a:ext cx="1461247" cy="1835941"/>
          </a:xfrm>
          <a:prstGeom prst="round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C17432E-D78C-5BB7-5C1F-2833EEA8B6B3}"/>
              </a:ext>
            </a:extLst>
          </p:cNvPr>
          <p:cNvSpPr/>
          <p:nvPr userDrawn="1"/>
        </p:nvSpPr>
        <p:spPr>
          <a:xfrm>
            <a:off x="10428438" y="4729824"/>
            <a:ext cx="1461247" cy="1835941"/>
          </a:xfrm>
          <a:prstGeom prst="round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239246B-DBC9-AA0F-78E6-CF06C02BA295}"/>
              </a:ext>
            </a:extLst>
          </p:cNvPr>
          <p:cNvSpPr/>
          <p:nvPr userDrawn="1"/>
        </p:nvSpPr>
        <p:spPr>
          <a:xfrm>
            <a:off x="8424654" y="4729824"/>
            <a:ext cx="1461247" cy="1835941"/>
          </a:xfrm>
          <a:prstGeom prst="round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Graphic 42" descr="Scissors with solid fill">
            <a:extLst>
              <a:ext uri="{FF2B5EF4-FFF2-40B4-BE49-F238E27FC236}">
                <a16:creationId xmlns:a16="http://schemas.microsoft.com/office/drawing/2014/main" id="{E784A22A-CFDC-2CC3-3CCE-55119C34B7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68714">
            <a:off x="5900921" y="4232692"/>
            <a:ext cx="540378" cy="540378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43AB1356-5AD7-4C66-89C5-8806C9DD4F49}"/>
              </a:ext>
            </a:extLst>
          </p:cNvPr>
          <p:cNvSpPr txBox="1"/>
          <p:nvPr userDrawn="1"/>
        </p:nvSpPr>
        <p:spPr>
          <a:xfrm>
            <a:off x="6381181" y="4820472"/>
            <a:ext cx="154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-----------------------------------------------?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D34CAA-82C8-F437-23F4-1974D90CA8F6}"/>
              </a:ext>
            </a:extLst>
          </p:cNvPr>
          <p:cNvSpPr txBox="1"/>
          <p:nvPr userDrawn="1"/>
        </p:nvSpPr>
        <p:spPr>
          <a:xfrm>
            <a:off x="8384966" y="4820472"/>
            <a:ext cx="154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-----------------------------------------------?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EC2B70-B5C8-9CC4-EE98-3F3426D8351C}"/>
              </a:ext>
            </a:extLst>
          </p:cNvPr>
          <p:cNvSpPr txBox="1"/>
          <p:nvPr userDrawn="1"/>
        </p:nvSpPr>
        <p:spPr>
          <a:xfrm>
            <a:off x="10343206" y="4820472"/>
            <a:ext cx="1687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-----------------------------------------------?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D2F7381-F33C-F42E-5C39-A2B2E7A27B88}"/>
              </a:ext>
            </a:extLst>
          </p:cNvPr>
          <p:cNvSpPr txBox="1"/>
          <p:nvPr userDrawn="1"/>
        </p:nvSpPr>
        <p:spPr>
          <a:xfrm>
            <a:off x="6341492" y="1123573"/>
            <a:ext cx="576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0" dirty="0">
                <a:solidFill>
                  <a:srgbClr val="2646BE"/>
                </a:solidFill>
              </a:rPr>
              <a:t>Situations issues du comportement des apprenants ? </a:t>
            </a:r>
            <a:endParaRPr lang="en-GB" b="1" noProof="0" dirty="0">
              <a:solidFill>
                <a:srgbClr val="2646BE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156D457-127D-162A-CCB0-610B270CFF32}"/>
              </a:ext>
            </a:extLst>
          </p:cNvPr>
          <p:cNvSpPr txBox="1"/>
          <p:nvPr userDrawn="1"/>
        </p:nvSpPr>
        <p:spPr>
          <a:xfrm>
            <a:off x="6341490" y="2375623"/>
            <a:ext cx="562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0" dirty="0">
                <a:solidFill>
                  <a:srgbClr val="2646BE"/>
                </a:solidFill>
              </a:rPr>
              <a:t>Techniques pour gérer les états d’apprentissage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715A035-070E-558C-7824-0D78E438C6BA}"/>
              </a:ext>
            </a:extLst>
          </p:cNvPr>
          <p:cNvCxnSpPr>
            <a:cxnSpLocks/>
            <a:stCxn id="32" idx="2"/>
          </p:cNvCxnSpPr>
          <p:nvPr userDrawn="1"/>
        </p:nvCxnSpPr>
        <p:spPr>
          <a:xfrm flipV="1">
            <a:off x="9155277" y="2714852"/>
            <a:ext cx="0" cy="1621696"/>
          </a:xfrm>
          <a:prstGeom prst="line">
            <a:avLst/>
          </a:prstGeom>
          <a:ln>
            <a:solidFill>
              <a:srgbClr val="2646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8B2DA7F-E433-2524-2E98-1BCFD5BE48D2}"/>
              </a:ext>
            </a:extLst>
          </p:cNvPr>
          <p:cNvSpPr txBox="1"/>
          <p:nvPr userDrawn="1"/>
        </p:nvSpPr>
        <p:spPr>
          <a:xfrm>
            <a:off x="6366063" y="2627772"/>
            <a:ext cx="1955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ED7D31"/>
                </a:solidFill>
              </a:rPr>
              <a:t>Avant</a:t>
            </a:r>
            <a:endParaRPr lang="en-GB" sz="1400" i="1" dirty="0">
              <a:solidFill>
                <a:srgbClr val="ED7D3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3D07238-78FC-BD07-0751-3701D5FA6ED6}"/>
              </a:ext>
            </a:extLst>
          </p:cNvPr>
          <p:cNvSpPr txBox="1"/>
          <p:nvPr userDrawn="1"/>
        </p:nvSpPr>
        <p:spPr>
          <a:xfrm>
            <a:off x="9231975" y="2655045"/>
            <a:ext cx="1955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noProof="0" dirty="0">
                <a:solidFill>
                  <a:srgbClr val="ED7D31"/>
                </a:solidFill>
              </a:rPr>
              <a:t>Après</a:t>
            </a:r>
            <a:endParaRPr lang="en-GB" sz="1400" i="1" dirty="0">
              <a:solidFill>
                <a:srgbClr val="ED7D31"/>
              </a:solidFill>
            </a:endParaRPr>
          </a:p>
        </p:txBody>
      </p:sp>
      <p:pic>
        <p:nvPicPr>
          <p:cNvPr id="55" name="Picture 54" descr="Logo, company name&#10;&#10;Description automatically generated">
            <a:extLst>
              <a:ext uri="{FF2B5EF4-FFF2-40B4-BE49-F238E27FC236}">
                <a16:creationId xmlns:a16="http://schemas.microsoft.com/office/drawing/2014/main" id="{FAFEFD35-C0CE-4848-4DE7-FAD4BFDAA07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5597" y="6314166"/>
            <a:ext cx="193886" cy="192210"/>
          </a:xfrm>
          <a:prstGeom prst="rect">
            <a:avLst/>
          </a:prstGeom>
        </p:spPr>
      </p:pic>
      <p:pic>
        <p:nvPicPr>
          <p:cNvPr id="56" name="Picture 55" descr="Logo, company name&#10;&#10;Description automatically generated">
            <a:extLst>
              <a:ext uri="{FF2B5EF4-FFF2-40B4-BE49-F238E27FC236}">
                <a16:creationId xmlns:a16="http://schemas.microsoft.com/office/drawing/2014/main" id="{C651595B-C4EE-7444-F690-CEE0ECEA0FF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234" y="6317206"/>
            <a:ext cx="193886" cy="192210"/>
          </a:xfrm>
          <a:prstGeom prst="rect">
            <a:avLst/>
          </a:prstGeom>
        </p:spPr>
      </p:pic>
      <p:pic>
        <p:nvPicPr>
          <p:cNvPr id="57" name="Picture 56" descr="Logo, company name&#10;&#10;Description automatically generated">
            <a:extLst>
              <a:ext uri="{FF2B5EF4-FFF2-40B4-BE49-F238E27FC236}">
                <a16:creationId xmlns:a16="http://schemas.microsoft.com/office/drawing/2014/main" id="{DB6E5E7B-5A91-686D-FA1E-890E810EBC3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360" y="6314166"/>
            <a:ext cx="193886" cy="192210"/>
          </a:xfrm>
          <a:prstGeom prst="rect">
            <a:avLst/>
          </a:prstGeom>
        </p:spPr>
      </p:pic>
      <p:pic>
        <p:nvPicPr>
          <p:cNvPr id="2" name="Image 1" descr="Une image contenant texte, balle, sphère, cercle&#10;&#10;Description générée automatiquement">
            <a:extLst>
              <a:ext uri="{FF2B5EF4-FFF2-40B4-BE49-F238E27FC236}">
                <a16:creationId xmlns:a16="http://schemas.microsoft.com/office/drawing/2014/main" id="{CD10FBC7-F695-C95B-76E5-191F84D260F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309" y="118312"/>
            <a:ext cx="581025" cy="524797"/>
          </a:xfrm>
          <a:prstGeom prst="rect">
            <a:avLst/>
          </a:prstGeom>
        </p:spPr>
      </p:pic>
      <p:pic>
        <p:nvPicPr>
          <p:cNvPr id="5" name="Image 4" descr="Une image contenant Visage humain, personne, lèvre, cil&#10;&#10;Le contenu généré par l’IA peut être incorrect.">
            <a:extLst>
              <a:ext uri="{FF2B5EF4-FFF2-40B4-BE49-F238E27FC236}">
                <a16:creationId xmlns:a16="http://schemas.microsoft.com/office/drawing/2014/main" id="{42A022AA-1647-90DD-AF5F-79A40BD4F82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6" y="18947"/>
            <a:ext cx="1120037" cy="1014005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215645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F85565A-EC23-3588-1D0A-CE53F9FAB7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D94929-68BE-6296-F6C5-D377AB9450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1F7CAF-BCBC-1949-ACCC-8CAC0477C3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1FB8A6-4FF7-BA10-7F37-852C5803B8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6570920-4947-B7C4-FD64-667C0EFC4F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5E79A64-9E29-C1D3-3EEF-1F52F4A461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E636690-D7C5-89A1-B066-7FC7828E3C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EA1348A-9EB3-5815-3778-5C2B6A8297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644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LGw7b3EW"/>
  <p:tag name="ARTICULATE_DESIGN_ID_CUSTOM DESIGN" val="3ZIjFCzB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Gibson</dc:creator>
  <cp:lastModifiedBy>Christophe Peger</cp:lastModifiedBy>
  <cp:revision>4</cp:revision>
  <dcterms:created xsi:type="dcterms:W3CDTF">2025-03-05T12:09:03Z</dcterms:created>
  <dcterms:modified xsi:type="dcterms:W3CDTF">2025-04-02T15:51:54Z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2A7D2B17-AFF6-46CB-AF6E-5A0B6AD2502E</vt:lpwstr>
  </property>
  <property fmtid="{D5CDD505-2E9C-101B-9397-08002B2CF9AE}" pid="3" name="ArticulatePath">
    <vt:lpwstr>https://eurekatp-my.sharepoint.com/personal/david_eureka-tp_com/Documents/Membership/Structured Growth Pathways/March 2025 - Content Structure - Learning Cycle/Development Module - March 2025/How To Structure Content - Placemat</vt:lpwstr>
  </property>
</Properties>
</file>