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907" r:id="rId4"/>
    <p:sldId id="1043" r:id="rId5"/>
    <p:sldId id="866" r:id="rId6"/>
    <p:sldId id="320" r:id="rId7"/>
    <p:sldId id="389" r:id="rId8"/>
    <p:sldId id="396" r:id="rId9"/>
    <p:sldId id="1044" r:id="rId10"/>
    <p:sldId id="334" r:id="rId11"/>
    <p:sldId id="1040" r:id="rId12"/>
    <p:sldId id="336" r:id="rId13"/>
    <p:sldId id="260" r:id="rId14"/>
    <p:sldId id="384" r:id="rId15"/>
    <p:sldId id="835" r:id="rId16"/>
    <p:sldId id="563" r:id="rId17"/>
    <p:sldId id="817" r:id="rId18"/>
    <p:sldId id="794" r:id="rId19"/>
    <p:sldId id="890" r:id="rId20"/>
    <p:sldId id="1120" r:id="rId21"/>
    <p:sldId id="864" r:id="rId22"/>
    <p:sldId id="332" r:id="rId23"/>
    <p:sldId id="789" r:id="rId24"/>
    <p:sldId id="337" r:id="rId25"/>
    <p:sldId id="1042" r:id="rId26"/>
    <p:sldId id="1119" r:id="rId27"/>
    <p:sldId id="88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F5597"/>
    <a:srgbClr val="F9F8F7"/>
    <a:srgbClr val="0A5FBC"/>
    <a:srgbClr val="2766A2"/>
    <a:srgbClr val="FF6A34"/>
    <a:srgbClr val="B8BBCE"/>
    <a:srgbClr val="9D9FAC"/>
    <a:srgbClr val="8E8FA1"/>
    <a:srgbClr val="959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697" autoAdjust="0"/>
  </p:normalViewPr>
  <p:slideViewPr>
    <p:cSldViewPr snapToGrid="0">
      <p:cViewPr varScale="1">
        <p:scale>
          <a:sx n="45" d="100"/>
          <a:sy n="45" d="100"/>
        </p:scale>
        <p:origin x="140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Gibson" userId="84f16409-35aa-496c-9d5b-c573bc27627a" providerId="ADAL" clId="{349D538C-3933-4FBD-B4F4-6F756861EC52}"/>
    <pc:docChg chg="delSld modSld">
      <pc:chgData name="David Gibson" userId="84f16409-35aa-496c-9d5b-c573bc27627a" providerId="ADAL" clId="{349D538C-3933-4FBD-B4F4-6F756861EC52}" dt="2025-05-16T06:53:56.745" v="10" actId="20577"/>
      <pc:docMkLst>
        <pc:docMk/>
      </pc:docMkLst>
      <pc:sldChg chg="modNotesTx">
        <pc:chgData name="David Gibson" userId="84f16409-35aa-496c-9d5b-c573bc27627a" providerId="ADAL" clId="{349D538C-3933-4FBD-B4F4-6F756861EC52}" dt="2025-05-16T06:53:46.580" v="9" actId="20577"/>
        <pc:sldMkLst>
          <pc:docMk/>
          <pc:sldMk cId="0" sldId="260"/>
        </pc:sldMkLst>
      </pc:sldChg>
      <pc:sldChg chg="del modNotesTx">
        <pc:chgData name="David Gibson" userId="84f16409-35aa-496c-9d5b-c573bc27627a" providerId="ADAL" clId="{349D538C-3933-4FBD-B4F4-6F756861EC52}" dt="2025-05-16T06:52:38.119" v="2" actId="47"/>
        <pc:sldMkLst>
          <pc:docMk/>
          <pc:sldMk cId="3702793614" sldId="323"/>
        </pc:sldMkLst>
      </pc:sldChg>
      <pc:sldChg chg="modNotesTx">
        <pc:chgData name="David Gibson" userId="84f16409-35aa-496c-9d5b-c573bc27627a" providerId="ADAL" clId="{349D538C-3933-4FBD-B4F4-6F756861EC52}" dt="2025-05-16T06:53:56.745" v="10" actId="20577"/>
        <pc:sldMkLst>
          <pc:docMk/>
          <pc:sldMk cId="2461493944" sldId="334"/>
        </pc:sldMkLst>
      </pc:sldChg>
      <pc:sldChg chg="del">
        <pc:chgData name="David Gibson" userId="84f16409-35aa-496c-9d5b-c573bc27627a" providerId="ADAL" clId="{349D538C-3933-4FBD-B4F4-6F756861EC52}" dt="2025-05-16T06:52:25.489" v="0" actId="47"/>
        <pc:sldMkLst>
          <pc:docMk/>
          <pc:sldMk cId="2307930664" sldId="391"/>
        </pc:sldMkLst>
      </pc:sldChg>
      <pc:sldChg chg="del">
        <pc:chgData name="David Gibson" userId="84f16409-35aa-496c-9d5b-c573bc27627a" providerId="ADAL" clId="{349D538C-3933-4FBD-B4F4-6F756861EC52}" dt="2025-05-16T06:52:25.489" v="0" actId="47"/>
        <pc:sldMkLst>
          <pc:docMk/>
          <pc:sldMk cId="1305674314" sldId="392"/>
        </pc:sldMkLst>
      </pc:sldChg>
      <pc:sldChg chg="del">
        <pc:chgData name="David Gibson" userId="84f16409-35aa-496c-9d5b-c573bc27627a" providerId="ADAL" clId="{349D538C-3933-4FBD-B4F4-6F756861EC52}" dt="2025-05-16T06:52:25.489" v="0" actId="47"/>
        <pc:sldMkLst>
          <pc:docMk/>
          <pc:sldMk cId="3100513132" sldId="393"/>
        </pc:sldMkLst>
      </pc:sldChg>
      <pc:sldChg chg="del">
        <pc:chgData name="David Gibson" userId="84f16409-35aa-496c-9d5b-c573bc27627a" providerId="ADAL" clId="{349D538C-3933-4FBD-B4F4-6F756861EC52}" dt="2025-05-16T06:52:25.489" v="0" actId="47"/>
        <pc:sldMkLst>
          <pc:docMk/>
          <pc:sldMk cId="2630726752" sldId="394"/>
        </pc:sldMkLst>
      </pc:sldChg>
      <pc:sldChg chg="del">
        <pc:chgData name="David Gibson" userId="84f16409-35aa-496c-9d5b-c573bc27627a" providerId="ADAL" clId="{349D538C-3933-4FBD-B4F4-6F756861EC52}" dt="2025-05-16T06:52:25.489" v="0" actId="47"/>
        <pc:sldMkLst>
          <pc:docMk/>
          <pc:sldMk cId="708032340" sldId="395"/>
        </pc:sldMkLst>
      </pc:sldChg>
      <pc:sldChg chg="del">
        <pc:chgData name="David Gibson" userId="84f16409-35aa-496c-9d5b-c573bc27627a" providerId="ADAL" clId="{349D538C-3933-4FBD-B4F4-6F756861EC52}" dt="2025-05-16T06:52:57.589" v="5" actId="47"/>
        <pc:sldMkLst>
          <pc:docMk/>
          <pc:sldMk cId="3440625095" sldId="834"/>
        </pc:sldMkLst>
      </pc:sldChg>
      <pc:sldChg chg="del">
        <pc:chgData name="David Gibson" userId="84f16409-35aa-496c-9d5b-c573bc27627a" providerId="ADAL" clId="{349D538C-3933-4FBD-B4F4-6F756861EC52}" dt="2025-05-16T06:52:57.589" v="5" actId="47"/>
        <pc:sldMkLst>
          <pc:docMk/>
          <pc:sldMk cId="761697735" sldId="836"/>
        </pc:sldMkLst>
      </pc:sldChg>
      <pc:sldChg chg="del">
        <pc:chgData name="David Gibson" userId="84f16409-35aa-496c-9d5b-c573bc27627a" providerId="ADAL" clId="{349D538C-3933-4FBD-B4F4-6F756861EC52}" dt="2025-05-16T06:52:50.258" v="4" actId="47"/>
        <pc:sldMkLst>
          <pc:docMk/>
          <pc:sldMk cId="2896991512" sldId="865"/>
        </pc:sldMkLst>
      </pc:sldChg>
      <pc:sldChg chg="del">
        <pc:chgData name="David Gibson" userId="84f16409-35aa-496c-9d5b-c573bc27627a" providerId="ADAL" clId="{349D538C-3933-4FBD-B4F4-6F756861EC52}" dt="2025-05-16T06:53:04.289" v="6" actId="47"/>
        <pc:sldMkLst>
          <pc:docMk/>
          <pc:sldMk cId="3672394853" sldId="867"/>
        </pc:sldMkLst>
      </pc:sldChg>
      <pc:sldChg chg="del">
        <pc:chgData name="David Gibson" userId="84f16409-35aa-496c-9d5b-c573bc27627a" providerId="ADAL" clId="{349D538C-3933-4FBD-B4F4-6F756861EC52}" dt="2025-05-16T06:52:50.258" v="4" actId="47"/>
        <pc:sldMkLst>
          <pc:docMk/>
          <pc:sldMk cId="1582276395" sldId="868"/>
        </pc:sldMkLst>
      </pc:sldChg>
      <pc:sldChg chg="del">
        <pc:chgData name="David Gibson" userId="84f16409-35aa-496c-9d5b-c573bc27627a" providerId="ADAL" clId="{349D538C-3933-4FBD-B4F4-6F756861EC52}" dt="2025-05-16T06:53:04.289" v="6" actId="47"/>
        <pc:sldMkLst>
          <pc:docMk/>
          <pc:sldMk cId="917261640" sldId="869"/>
        </pc:sldMkLst>
      </pc:sldChg>
      <pc:sldChg chg="modNotesTx">
        <pc:chgData name="David Gibson" userId="84f16409-35aa-496c-9d5b-c573bc27627a" providerId="ADAL" clId="{349D538C-3933-4FBD-B4F4-6F756861EC52}" dt="2025-05-16T06:53:36.708" v="8" actId="20577"/>
        <pc:sldMkLst>
          <pc:docMk/>
          <pc:sldMk cId="816623468" sldId="890"/>
        </pc:sldMkLst>
      </pc:sldChg>
      <pc:sldChg chg="del">
        <pc:chgData name="David Gibson" userId="84f16409-35aa-496c-9d5b-c573bc27627a" providerId="ADAL" clId="{349D538C-3933-4FBD-B4F4-6F756861EC52}" dt="2025-05-16T06:52:57.589" v="5" actId="47"/>
        <pc:sldMkLst>
          <pc:docMk/>
          <pc:sldMk cId="1458211564" sldId="910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3198972714" sldId="929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1643726068" sldId="930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3937143064" sldId="931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557835819" sldId="932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923990555" sldId="933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3585267044" sldId="934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1859257476" sldId="963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2155625693" sldId="964"/>
        </pc:sldMkLst>
      </pc:sldChg>
      <pc:sldChg chg="del">
        <pc:chgData name="David Gibson" userId="84f16409-35aa-496c-9d5b-c573bc27627a" providerId="ADAL" clId="{349D538C-3933-4FBD-B4F4-6F756861EC52}" dt="2025-05-16T06:52:57.589" v="5" actId="47"/>
        <pc:sldMkLst>
          <pc:docMk/>
          <pc:sldMk cId="2519974425" sldId="1039"/>
        </pc:sldMkLst>
      </pc:sldChg>
      <pc:sldChg chg="modNotesTx">
        <pc:chgData name="David Gibson" userId="84f16409-35aa-496c-9d5b-c573bc27627a" providerId="ADAL" clId="{349D538C-3933-4FBD-B4F4-6F756861EC52}" dt="2025-05-16T06:52:42.166" v="3" actId="20577"/>
        <pc:sldMkLst>
          <pc:docMk/>
          <pc:sldMk cId="572395505" sldId="1044"/>
        </pc:sldMkLst>
      </pc:sldChg>
      <pc:sldChg chg="del">
        <pc:chgData name="David Gibson" userId="84f16409-35aa-496c-9d5b-c573bc27627a" providerId="ADAL" clId="{349D538C-3933-4FBD-B4F4-6F756861EC52}" dt="2025-05-16T06:53:13.410" v="7" actId="47"/>
        <pc:sldMkLst>
          <pc:docMk/>
          <pc:sldMk cId="2385484787" sldId="112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F8D73-9A11-4292-952B-ADFA4B1EA37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DCA2B2-F351-4FBD-B08A-3E60F1A0D93F}">
      <dgm:prSet phldrT="[Text]" custT="1"/>
      <dgm:spPr/>
      <dgm:t>
        <a:bodyPr/>
        <a:lstStyle/>
        <a:p>
          <a:r>
            <a:rPr lang="en-GB" sz="2400" b="1"/>
            <a:t>OAIENRITCTN</a:t>
          </a:r>
          <a:r>
            <a:rPr lang="en-GB" sz="2400"/>
            <a:t> </a:t>
          </a:r>
          <a:endParaRPr lang="en-GB" sz="2400" b="1"/>
        </a:p>
      </dgm:t>
    </dgm:pt>
    <dgm:pt modelId="{5C305771-2D9A-4492-94F5-3A3C4153CFBC}" type="parTrans" cxnId="{34EE0964-A493-4F12-AC58-D723881B63D6}">
      <dgm:prSet/>
      <dgm:spPr/>
      <dgm:t>
        <a:bodyPr/>
        <a:lstStyle/>
        <a:p>
          <a:endParaRPr lang="en-GB"/>
        </a:p>
      </dgm:t>
    </dgm:pt>
    <dgm:pt modelId="{9B0924CB-522C-447B-8556-EAA17EC97036}" type="sibTrans" cxnId="{34EE0964-A493-4F12-AC58-D723881B63D6}">
      <dgm:prSet/>
      <dgm:spPr/>
      <dgm:t>
        <a:bodyPr/>
        <a:lstStyle/>
        <a:p>
          <a:endParaRPr lang="en-GB"/>
        </a:p>
      </dgm:t>
    </dgm:pt>
    <dgm:pt modelId="{0E83DC9E-E32F-4A31-859D-E674619893CD}">
      <dgm:prSet phldrT="[Text]" custT="1"/>
      <dgm:spPr/>
      <dgm:t>
        <a:bodyPr/>
        <a:lstStyle/>
        <a:p>
          <a:r>
            <a:rPr lang="en-GB" sz="2400" b="1"/>
            <a:t>ENPO </a:t>
          </a:r>
        </a:p>
      </dgm:t>
    </dgm:pt>
    <dgm:pt modelId="{9120C478-2B38-435E-8A2E-AA94E2EBA7FE}" type="parTrans" cxnId="{85690F17-BDF7-4C93-8752-FFE93714B06A}">
      <dgm:prSet/>
      <dgm:spPr/>
      <dgm:t>
        <a:bodyPr/>
        <a:lstStyle/>
        <a:p>
          <a:endParaRPr lang="en-GB"/>
        </a:p>
      </dgm:t>
    </dgm:pt>
    <dgm:pt modelId="{6450063B-3B45-43B8-9772-DA2E5D9F7F16}" type="sibTrans" cxnId="{85690F17-BDF7-4C93-8752-FFE93714B06A}">
      <dgm:prSet/>
      <dgm:spPr/>
      <dgm:t>
        <a:bodyPr/>
        <a:lstStyle/>
        <a:p>
          <a:endParaRPr lang="en-GB"/>
        </a:p>
      </dgm:t>
    </dgm:pt>
    <dgm:pt modelId="{57DDD750-E3BD-4ECC-A619-24BE8CEB1D34}">
      <dgm:prSet phldrT="[Text]" custT="1"/>
      <dgm:spPr/>
      <dgm:t>
        <a:bodyPr/>
        <a:lstStyle/>
        <a:p>
          <a:r>
            <a:rPr lang="en-GB" sz="2400" b="1"/>
            <a:t>OESLC</a:t>
          </a:r>
          <a:r>
            <a:rPr lang="en-GB" sz="2400"/>
            <a:t> </a:t>
          </a:r>
          <a:endParaRPr lang="en-GB" sz="2400" b="1"/>
        </a:p>
      </dgm:t>
    </dgm:pt>
    <dgm:pt modelId="{BE8A0348-B104-423A-8330-619634814FA2}" type="parTrans" cxnId="{9ED6143E-8787-47B2-8447-DCFA696FCD05}">
      <dgm:prSet/>
      <dgm:spPr/>
      <dgm:t>
        <a:bodyPr/>
        <a:lstStyle/>
        <a:p>
          <a:endParaRPr lang="en-GB"/>
        </a:p>
      </dgm:t>
    </dgm:pt>
    <dgm:pt modelId="{C17C59BB-CDD9-4009-A1FF-F913BD2C6AEF}" type="sibTrans" cxnId="{9ED6143E-8787-47B2-8447-DCFA696FCD05}">
      <dgm:prSet/>
      <dgm:spPr/>
      <dgm:t>
        <a:bodyPr/>
        <a:lstStyle/>
        <a:p>
          <a:endParaRPr lang="en-GB"/>
        </a:p>
      </dgm:t>
    </dgm:pt>
    <dgm:pt modelId="{2C96AEED-2D05-422F-97E0-20301EB2035B}">
      <dgm:prSet phldrT="[Text]" custT="1"/>
      <dgm:spPr/>
      <dgm:t>
        <a:bodyPr/>
        <a:lstStyle/>
        <a:p>
          <a:r>
            <a:rPr lang="en-GB" sz="2400" b="1"/>
            <a:t>BRCOIOTLNOLAA</a:t>
          </a:r>
          <a:r>
            <a:rPr lang="en-GB" sz="2400"/>
            <a:t> </a:t>
          </a:r>
          <a:endParaRPr lang="en-GB" sz="2400" b="1"/>
        </a:p>
      </dgm:t>
    </dgm:pt>
    <dgm:pt modelId="{C045B82E-6972-416F-843C-563C0AB494B4}" type="parTrans" cxnId="{6F06A2E1-F87A-42F5-8C90-4FE764409E89}">
      <dgm:prSet/>
      <dgm:spPr/>
      <dgm:t>
        <a:bodyPr/>
        <a:lstStyle/>
        <a:p>
          <a:endParaRPr lang="en-GB"/>
        </a:p>
      </dgm:t>
    </dgm:pt>
    <dgm:pt modelId="{3D528887-E73F-4174-87AD-E7F92EF988A1}" type="sibTrans" cxnId="{6F06A2E1-F87A-42F5-8C90-4FE764409E89}">
      <dgm:prSet/>
      <dgm:spPr/>
      <dgm:t>
        <a:bodyPr/>
        <a:lstStyle/>
        <a:p>
          <a:endParaRPr lang="en-GB"/>
        </a:p>
      </dgm:t>
    </dgm:pt>
    <dgm:pt modelId="{842765E2-182A-437F-9443-1462A196F3D6}">
      <dgm:prSet phldrT="[Text]"/>
      <dgm:spPr/>
      <dgm:t>
        <a:bodyPr/>
        <a:lstStyle/>
        <a:p>
          <a:endParaRPr lang="en-GB"/>
        </a:p>
      </dgm:t>
    </dgm:pt>
    <dgm:pt modelId="{76AF78B3-CA37-4D9C-81E6-9D2C5C3E31FB}" type="parTrans" cxnId="{A8BA2D6D-E91F-47F0-A305-3025B61F64DA}">
      <dgm:prSet/>
      <dgm:spPr/>
      <dgm:t>
        <a:bodyPr/>
        <a:lstStyle/>
        <a:p>
          <a:endParaRPr lang="en-GB"/>
        </a:p>
      </dgm:t>
    </dgm:pt>
    <dgm:pt modelId="{86074250-577C-42EC-B85E-1879A5F6A7D0}" type="sibTrans" cxnId="{A8BA2D6D-E91F-47F0-A305-3025B61F64DA}">
      <dgm:prSet/>
      <dgm:spPr/>
      <dgm:t>
        <a:bodyPr/>
        <a:lstStyle/>
        <a:p>
          <a:endParaRPr lang="en-GB"/>
        </a:p>
      </dgm:t>
    </dgm:pt>
    <dgm:pt modelId="{D94C7E10-18F5-496A-8A48-2C9F5572DFA2}">
      <dgm:prSet phldrT="[Text]" custT="1"/>
      <dgm:spPr/>
      <dgm:t>
        <a:bodyPr/>
        <a:lstStyle/>
        <a:p>
          <a:r>
            <a:rPr lang="en-GB" sz="2400" b="1"/>
            <a:t>NIMRPIG</a:t>
          </a:r>
          <a:r>
            <a:rPr lang="en-GB" sz="2400"/>
            <a:t> </a:t>
          </a:r>
          <a:endParaRPr lang="en-GB" sz="2400" b="1"/>
        </a:p>
      </dgm:t>
    </dgm:pt>
    <dgm:pt modelId="{DE32BCEA-5F06-485E-BF9B-DCF8DDDC3BBE}" type="parTrans" cxnId="{90948738-EE8E-47BE-A886-3309D0EC31C6}">
      <dgm:prSet/>
      <dgm:spPr/>
      <dgm:t>
        <a:bodyPr/>
        <a:lstStyle/>
        <a:p>
          <a:endParaRPr lang="en-GB"/>
        </a:p>
      </dgm:t>
    </dgm:pt>
    <dgm:pt modelId="{F0B13E52-BB45-4B29-A858-D51206DD7883}" type="sibTrans" cxnId="{90948738-EE8E-47BE-A886-3309D0EC31C6}">
      <dgm:prSet/>
      <dgm:spPr/>
      <dgm:t>
        <a:bodyPr/>
        <a:lstStyle/>
        <a:p>
          <a:endParaRPr lang="en-GB"/>
        </a:p>
      </dgm:t>
    </dgm:pt>
    <dgm:pt modelId="{3EBB96BB-06BD-481C-82A4-91FA03A570B8}">
      <dgm:prSet phldrT="[Text]"/>
      <dgm:spPr/>
      <dgm:t>
        <a:bodyPr/>
        <a:lstStyle/>
        <a:p>
          <a:endParaRPr lang="en-GB"/>
        </a:p>
      </dgm:t>
    </dgm:pt>
    <dgm:pt modelId="{C7B2D4E8-91EB-43EB-8475-B92F1DD4AD67}" type="parTrans" cxnId="{88557BD8-459F-4CB7-8EA4-DC768BC2C24B}">
      <dgm:prSet/>
      <dgm:spPr/>
      <dgm:t>
        <a:bodyPr/>
        <a:lstStyle/>
        <a:p>
          <a:endParaRPr lang="en-GB"/>
        </a:p>
      </dgm:t>
    </dgm:pt>
    <dgm:pt modelId="{17C88FF9-9507-49C7-AB33-84F33A37333D}" type="sibTrans" cxnId="{88557BD8-459F-4CB7-8EA4-DC768BC2C24B}">
      <dgm:prSet/>
      <dgm:spPr/>
      <dgm:t>
        <a:bodyPr/>
        <a:lstStyle/>
        <a:p>
          <a:endParaRPr lang="en-GB"/>
        </a:p>
      </dgm:t>
    </dgm:pt>
    <dgm:pt modelId="{73B179B7-B3B1-4BF3-8021-72B780D729A6}">
      <dgm:prSet phldrT="[Text]" custT="1"/>
      <dgm:spPr/>
      <dgm:t>
        <a:bodyPr/>
        <a:lstStyle/>
        <a:p>
          <a:r>
            <a:rPr lang="en-GB" sz="2400" b="1"/>
            <a:t>IBTCEJVEO</a:t>
          </a:r>
          <a:r>
            <a:rPr lang="en-GB" sz="2400"/>
            <a:t> </a:t>
          </a:r>
          <a:endParaRPr lang="en-GB" sz="2400" b="1"/>
        </a:p>
      </dgm:t>
    </dgm:pt>
    <dgm:pt modelId="{397D5AE3-97F5-437D-BD32-195B5FDCD9F7}" type="parTrans" cxnId="{B929CB92-0F93-4DC8-B2A0-E0578EEECD99}">
      <dgm:prSet/>
      <dgm:spPr/>
      <dgm:t>
        <a:bodyPr/>
        <a:lstStyle/>
        <a:p>
          <a:endParaRPr lang="en-GB"/>
        </a:p>
      </dgm:t>
    </dgm:pt>
    <dgm:pt modelId="{33BE045C-40E4-425B-9E32-247E9FC957F1}" type="sibTrans" cxnId="{B929CB92-0F93-4DC8-B2A0-E0578EEECD99}">
      <dgm:prSet/>
      <dgm:spPr/>
      <dgm:t>
        <a:bodyPr/>
        <a:lstStyle/>
        <a:p>
          <a:endParaRPr lang="en-GB"/>
        </a:p>
      </dgm:t>
    </dgm:pt>
    <dgm:pt modelId="{4BD7E73F-AAEB-4DC0-8552-1068E53FD9CF}">
      <dgm:prSet phldrT="[Text]"/>
      <dgm:spPr/>
      <dgm:t>
        <a:bodyPr/>
        <a:lstStyle/>
        <a:p>
          <a:endParaRPr lang="en-GB"/>
        </a:p>
      </dgm:t>
    </dgm:pt>
    <dgm:pt modelId="{4D0391F3-7C35-43CE-8AAA-14ABC25562ED}" type="parTrans" cxnId="{72E3EE5D-B9F7-42C5-967B-84E064646FC9}">
      <dgm:prSet/>
      <dgm:spPr/>
      <dgm:t>
        <a:bodyPr/>
        <a:lstStyle/>
        <a:p>
          <a:endParaRPr lang="en-GB"/>
        </a:p>
      </dgm:t>
    </dgm:pt>
    <dgm:pt modelId="{4985983F-9B48-41E9-A31C-0E32C3C6E61F}" type="sibTrans" cxnId="{72E3EE5D-B9F7-42C5-967B-84E064646FC9}">
      <dgm:prSet/>
      <dgm:spPr/>
      <dgm:t>
        <a:bodyPr/>
        <a:lstStyle/>
        <a:p>
          <a:endParaRPr lang="en-GB"/>
        </a:p>
      </dgm:t>
    </dgm:pt>
    <dgm:pt modelId="{905EAE8A-DF90-443F-A2C9-FDDE1CD4B061}">
      <dgm:prSet phldrT="[Text]" custT="1"/>
      <dgm:spPr/>
      <dgm:t>
        <a:bodyPr/>
        <a:lstStyle/>
        <a:p>
          <a:r>
            <a:rPr lang="en-GB" sz="2400" b="1"/>
            <a:t>ROUF ENUITM</a:t>
          </a:r>
        </a:p>
      </dgm:t>
    </dgm:pt>
    <dgm:pt modelId="{F511859A-4B9B-4C18-A738-C252A57668BF}" type="parTrans" cxnId="{A68BF5D5-8176-49DA-8414-724896999AC9}">
      <dgm:prSet/>
      <dgm:spPr/>
      <dgm:t>
        <a:bodyPr/>
        <a:lstStyle/>
        <a:p>
          <a:endParaRPr lang="en-GB"/>
        </a:p>
      </dgm:t>
    </dgm:pt>
    <dgm:pt modelId="{1FD414A5-D142-4098-B896-66389689F369}" type="sibTrans" cxnId="{A68BF5D5-8176-49DA-8414-724896999AC9}">
      <dgm:prSet/>
      <dgm:spPr/>
      <dgm:t>
        <a:bodyPr/>
        <a:lstStyle/>
        <a:p>
          <a:endParaRPr lang="en-GB"/>
        </a:p>
      </dgm:t>
    </dgm:pt>
    <dgm:pt modelId="{BCF4832E-6F16-4DCB-ADC5-105B39DA483C}">
      <dgm:prSet phldrT="[Text]"/>
      <dgm:spPr/>
      <dgm:t>
        <a:bodyPr/>
        <a:lstStyle/>
        <a:p>
          <a:endParaRPr lang="en-GB"/>
        </a:p>
      </dgm:t>
    </dgm:pt>
    <dgm:pt modelId="{7468AFAD-2989-4F18-A414-61AF5FEB4651}" type="parTrans" cxnId="{2B67C6D0-326D-4E3A-BD7A-2964580961DF}">
      <dgm:prSet/>
      <dgm:spPr/>
      <dgm:t>
        <a:bodyPr/>
        <a:lstStyle/>
        <a:p>
          <a:endParaRPr lang="en-GB"/>
        </a:p>
      </dgm:t>
    </dgm:pt>
    <dgm:pt modelId="{5B2E7F6F-0A13-49FB-858A-57D4BF167786}" type="sibTrans" cxnId="{2B67C6D0-326D-4E3A-BD7A-2964580961DF}">
      <dgm:prSet/>
      <dgm:spPr/>
      <dgm:t>
        <a:bodyPr/>
        <a:lstStyle/>
        <a:p>
          <a:endParaRPr lang="en-GB"/>
        </a:p>
      </dgm:t>
    </dgm:pt>
    <dgm:pt modelId="{E7498E59-E215-4EB4-84CC-D63F4642808B}">
      <dgm:prSet phldrT="[Text]" custT="1"/>
      <dgm:spPr/>
      <dgm:t>
        <a:bodyPr/>
        <a:lstStyle/>
        <a:p>
          <a:r>
            <a:rPr lang="en-GB" sz="2400" b="1"/>
            <a:t>EALVNRET</a:t>
          </a:r>
          <a:r>
            <a:rPr lang="en-GB" sz="2400"/>
            <a:t> </a:t>
          </a:r>
          <a:endParaRPr lang="en-GB" sz="2400" b="1"/>
        </a:p>
      </dgm:t>
    </dgm:pt>
    <dgm:pt modelId="{B2B40ED4-77D2-43A9-9C63-26F4A67DE65A}" type="parTrans" cxnId="{86D13132-6BF7-4AD1-9A1A-A928646B671C}">
      <dgm:prSet/>
      <dgm:spPr/>
      <dgm:t>
        <a:bodyPr/>
        <a:lstStyle/>
        <a:p>
          <a:endParaRPr lang="en-GB"/>
        </a:p>
      </dgm:t>
    </dgm:pt>
    <dgm:pt modelId="{9DB4E970-97A8-4BB3-961E-412F05B4A6C7}" type="sibTrans" cxnId="{86D13132-6BF7-4AD1-9A1A-A928646B671C}">
      <dgm:prSet/>
      <dgm:spPr/>
      <dgm:t>
        <a:bodyPr/>
        <a:lstStyle/>
        <a:p>
          <a:endParaRPr lang="en-GB"/>
        </a:p>
      </dgm:t>
    </dgm:pt>
    <dgm:pt modelId="{1ADF9DD1-A644-4DDF-92A1-759CEDFE6E79}">
      <dgm:prSet phldrT="[Text]"/>
      <dgm:spPr/>
      <dgm:t>
        <a:bodyPr/>
        <a:lstStyle/>
        <a:p>
          <a:endParaRPr lang="en-GB"/>
        </a:p>
      </dgm:t>
    </dgm:pt>
    <dgm:pt modelId="{AC35582E-05BE-4A90-9B8E-C9F4AD5A7AD4}" type="parTrans" cxnId="{5A472599-EF12-4CAD-9FA1-21F529C3010C}">
      <dgm:prSet/>
      <dgm:spPr/>
      <dgm:t>
        <a:bodyPr/>
        <a:lstStyle/>
        <a:p>
          <a:endParaRPr lang="en-GB"/>
        </a:p>
      </dgm:t>
    </dgm:pt>
    <dgm:pt modelId="{CEF7538E-A9EC-4322-89A2-A331068CABA1}" type="sibTrans" cxnId="{5A472599-EF12-4CAD-9FA1-21F529C3010C}">
      <dgm:prSet/>
      <dgm:spPr/>
      <dgm:t>
        <a:bodyPr/>
        <a:lstStyle/>
        <a:p>
          <a:endParaRPr lang="en-GB"/>
        </a:p>
      </dgm:t>
    </dgm:pt>
    <dgm:pt modelId="{E3948BAD-FC51-4680-8A5E-5764CD8B8B6C}">
      <dgm:prSet phldrT="[Text]" custT="1"/>
      <dgm:spPr/>
      <dgm:t>
        <a:bodyPr/>
        <a:lstStyle/>
        <a:p>
          <a:r>
            <a:rPr lang="en-GB" sz="2400" b="1"/>
            <a:t>UFN</a:t>
          </a:r>
        </a:p>
      </dgm:t>
    </dgm:pt>
    <dgm:pt modelId="{5850EF22-5D56-4E4D-B0ED-FBC5672B25DD}" type="parTrans" cxnId="{89375873-E293-4DBA-80D0-111121652143}">
      <dgm:prSet/>
      <dgm:spPr/>
      <dgm:t>
        <a:bodyPr/>
        <a:lstStyle/>
        <a:p>
          <a:endParaRPr lang="en-GB"/>
        </a:p>
      </dgm:t>
    </dgm:pt>
    <dgm:pt modelId="{9F7942FE-ABF8-4A82-A214-5B4F67D9591D}" type="sibTrans" cxnId="{89375873-E293-4DBA-80D0-111121652143}">
      <dgm:prSet/>
      <dgm:spPr/>
      <dgm:t>
        <a:bodyPr/>
        <a:lstStyle/>
        <a:p>
          <a:endParaRPr lang="en-GB"/>
        </a:p>
      </dgm:t>
    </dgm:pt>
    <dgm:pt modelId="{38A8C0FE-B003-461C-9C23-E0477FE29EFE}">
      <dgm:prSet phldrT="[Text]"/>
      <dgm:spPr/>
      <dgm:t>
        <a:bodyPr/>
        <a:lstStyle/>
        <a:p>
          <a:endParaRPr lang="en-GB"/>
        </a:p>
      </dgm:t>
    </dgm:pt>
    <dgm:pt modelId="{408FB049-3ED7-4238-B400-2CCB7A28B104}" type="parTrans" cxnId="{EA1394B4-0140-47C4-A1C3-8382AB5FAF95}">
      <dgm:prSet/>
      <dgm:spPr/>
      <dgm:t>
        <a:bodyPr/>
        <a:lstStyle/>
        <a:p>
          <a:endParaRPr lang="en-GB"/>
        </a:p>
      </dgm:t>
    </dgm:pt>
    <dgm:pt modelId="{C8BDAACE-453D-4EF0-A537-1D78C3A3100D}" type="sibTrans" cxnId="{EA1394B4-0140-47C4-A1C3-8382AB5FAF95}">
      <dgm:prSet/>
      <dgm:spPr/>
      <dgm:t>
        <a:bodyPr/>
        <a:lstStyle/>
        <a:p>
          <a:endParaRPr lang="en-GB"/>
        </a:p>
      </dgm:t>
    </dgm:pt>
    <dgm:pt modelId="{8E62B6B6-CC2B-425C-B07F-7CA90AE05394}">
      <dgm:prSet phldrT="[Text]"/>
      <dgm:spPr/>
      <dgm:t>
        <a:bodyPr/>
        <a:lstStyle/>
        <a:p>
          <a:endParaRPr lang="en-GB"/>
        </a:p>
      </dgm:t>
    </dgm:pt>
    <dgm:pt modelId="{6E6743FC-1594-4C21-8A35-A8AA64918456}" type="parTrans" cxnId="{AF5B989C-3AB9-4227-A91B-0E7ADBA97FA8}">
      <dgm:prSet/>
      <dgm:spPr/>
      <dgm:t>
        <a:bodyPr/>
        <a:lstStyle/>
        <a:p>
          <a:endParaRPr lang="en-GB"/>
        </a:p>
      </dgm:t>
    </dgm:pt>
    <dgm:pt modelId="{A2832635-89C3-4FC7-8C9C-A52D7C1F0972}" type="sibTrans" cxnId="{AF5B989C-3AB9-4227-A91B-0E7ADBA97FA8}">
      <dgm:prSet/>
      <dgm:spPr/>
      <dgm:t>
        <a:bodyPr/>
        <a:lstStyle/>
        <a:p>
          <a:endParaRPr lang="en-GB"/>
        </a:p>
      </dgm:t>
    </dgm:pt>
    <dgm:pt modelId="{B3BA18A2-2A97-4DEB-8727-F6294E1CBA34}">
      <dgm:prSet phldrT="[Text]"/>
      <dgm:spPr/>
      <dgm:t>
        <a:bodyPr/>
        <a:lstStyle/>
        <a:p>
          <a:endParaRPr lang="en-GB"/>
        </a:p>
      </dgm:t>
    </dgm:pt>
    <dgm:pt modelId="{9C8ACDA5-D2B1-42D5-9175-93ADE02FCE0F}" type="parTrans" cxnId="{567B56FD-8CE9-4F1C-8950-A0BE0530F049}">
      <dgm:prSet/>
      <dgm:spPr/>
      <dgm:t>
        <a:bodyPr/>
        <a:lstStyle/>
        <a:p>
          <a:endParaRPr lang="en-GB"/>
        </a:p>
      </dgm:t>
    </dgm:pt>
    <dgm:pt modelId="{F5A0870E-1D90-49A7-8AA8-923AEF06C00E}" type="sibTrans" cxnId="{567B56FD-8CE9-4F1C-8950-A0BE0530F049}">
      <dgm:prSet/>
      <dgm:spPr/>
      <dgm:t>
        <a:bodyPr/>
        <a:lstStyle/>
        <a:p>
          <a:endParaRPr lang="en-GB"/>
        </a:p>
      </dgm:t>
    </dgm:pt>
    <dgm:pt modelId="{2C7B6656-37BF-426E-9157-34579DAD67CE}">
      <dgm:prSet phldrT="[Text]"/>
      <dgm:spPr/>
      <dgm:t>
        <a:bodyPr/>
        <a:lstStyle/>
        <a:p>
          <a:endParaRPr lang="en-GB"/>
        </a:p>
      </dgm:t>
    </dgm:pt>
    <dgm:pt modelId="{911C8682-4D8A-4D91-B416-63629E15D899}" type="parTrans" cxnId="{34CE8910-43BA-45F2-AEF4-F4D18BEBAF15}">
      <dgm:prSet/>
      <dgm:spPr/>
      <dgm:t>
        <a:bodyPr/>
        <a:lstStyle/>
        <a:p>
          <a:endParaRPr lang="en-GB"/>
        </a:p>
      </dgm:t>
    </dgm:pt>
    <dgm:pt modelId="{0987386E-BCF8-4646-A37D-5820AE6D6D6A}" type="sibTrans" cxnId="{34CE8910-43BA-45F2-AEF4-F4D18BEBAF15}">
      <dgm:prSet/>
      <dgm:spPr/>
      <dgm:t>
        <a:bodyPr/>
        <a:lstStyle/>
        <a:p>
          <a:endParaRPr lang="en-GB"/>
        </a:p>
      </dgm:t>
    </dgm:pt>
    <dgm:pt modelId="{A6476DE5-4BD9-4D7D-B492-69C151FFDE61}" type="pres">
      <dgm:prSet presAssocID="{642F8D73-9A11-4292-952B-ADFA4B1EA373}" presName="Name0" presStyleCnt="0">
        <dgm:presLayoutVars>
          <dgm:dir/>
          <dgm:animLvl val="lvl"/>
          <dgm:resizeHandles val="exact"/>
        </dgm:presLayoutVars>
      </dgm:prSet>
      <dgm:spPr/>
    </dgm:pt>
    <dgm:pt modelId="{C154323D-2C12-4A27-9BCD-25F2BBC8B683}" type="pres">
      <dgm:prSet presAssocID="{6ADCA2B2-F351-4FBD-B08A-3E60F1A0D93F}" presName="linNode" presStyleCnt="0"/>
      <dgm:spPr/>
    </dgm:pt>
    <dgm:pt modelId="{EDE5F274-E3A8-41F3-B577-7FFDCAC331F3}" type="pres">
      <dgm:prSet presAssocID="{6ADCA2B2-F351-4FBD-B08A-3E60F1A0D93F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EC1388CA-2649-49FB-BC56-146805A2DB9A}" type="pres">
      <dgm:prSet presAssocID="{6ADCA2B2-F351-4FBD-B08A-3E60F1A0D93F}" presName="descendantText" presStyleLbl="alignAccFollowNode1" presStyleIdx="0" presStyleCnt="9">
        <dgm:presLayoutVars>
          <dgm:bulletEnabled val="1"/>
        </dgm:presLayoutVars>
      </dgm:prSet>
      <dgm:spPr/>
    </dgm:pt>
    <dgm:pt modelId="{8E8EAB69-0C78-43A0-9394-E794673FCB17}" type="pres">
      <dgm:prSet presAssocID="{9B0924CB-522C-447B-8556-EAA17EC97036}" presName="sp" presStyleCnt="0"/>
      <dgm:spPr/>
    </dgm:pt>
    <dgm:pt modelId="{BE4CDBBF-4C43-44E6-BFB1-57E1C78BB7F3}" type="pres">
      <dgm:prSet presAssocID="{0E83DC9E-E32F-4A31-859D-E674619893CD}" presName="linNode" presStyleCnt="0"/>
      <dgm:spPr/>
    </dgm:pt>
    <dgm:pt modelId="{CBC737F1-AD75-4C9D-A2AD-5237530600BC}" type="pres">
      <dgm:prSet presAssocID="{0E83DC9E-E32F-4A31-859D-E674619893CD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1A2B06D9-0B91-49B5-AD95-3A8848802295}" type="pres">
      <dgm:prSet presAssocID="{0E83DC9E-E32F-4A31-859D-E674619893CD}" presName="descendantText" presStyleLbl="alignAccFollowNode1" presStyleIdx="1" presStyleCnt="9">
        <dgm:presLayoutVars>
          <dgm:bulletEnabled val="1"/>
        </dgm:presLayoutVars>
      </dgm:prSet>
      <dgm:spPr/>
    </dgm:pt>
    <dgm:pt modelId="{301C5970-995A-456D-9A33-54FD00DC3024}" type="pres">
      <dgm:prSet presAssocID="{6450063B-3B45-43B8-9772-DA2E5D9F7F16}" presName="sp" presStyleCnt="0"/>
      <dgm:spPr/>
    </dgm:pt>
    <dgm:pt modelId="{5433A0D8-D336-4AC2-AC98-DF94D8BA72C4}" type="pres">
      <dgm:prSet presAssocID="{57DDD750-E3BD-4ECC-A619-24BE8CEB1D34}" presName="linNode" presStyleCnt="0"/>
      <dgm:spPr/>
    </dgm:pt>
    <dgm:pt modelId="{3301405B-A5C2-4A5B-BCCD-660DBEA84C28}" type="pres">
      <dgm:prSet presAssocID="{57DDD750-E3BD-4ECC-A619-24BE8CEB1D34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15A75040-0A37-4054-80F6-F781E6B4B358}" type="pres">
      <dgm:prSet presAssocID="{57DDD750-E3BD-4ECC-A619-24BE8CEB1D34}" presName="descendantText" presStyleLbl="alignAccFollowNode1" presStyleIdx="2" presStyleCnt="9">
        <dgm:presLayoutVars>
          <dgm:bulletEnabled val="1"/>
        </dgm:presLayoutVars>
      </dgm:prSet>
      <dgm:spPr/>
    </dgm:pt>
    <dgm:pt modelId="{2B1EE2E3-40E9-4D96-B3E8-C482CEF36A01}" type="pres">
      <dgm:prSet presAssocID="{C17C59BB-CDD9-4009-A1FF-F913BD2C6AEF}" presName="sp" presStyleCnt="0"/>
      <dgm:spPr/>
    </dgm:pt>
    <dgm:pt modelId="{E0B9E0E8-DF6A-4431-B03C-6B33DFE1E7B3}" type="pres">
      <dgm:prSet presAssocID="{2C96AEED-2D05-422F-97E0-20301EB2035B}" presName="linNode" presStyleCnt="0"/>
      <dgm:spPr/>
    </dgm:pt>
    <dgm:pt modelId="{6A41BBF6-7157-4A65-8E7C-079F31B96EBF}" type="pres">
      <dgm:prSet presAssocID="{2C96AEED-2D05-422F-97E0-20301EB2035B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D35F5F24-6E17-44FD-83BB-0694A42350F5}" type="pres">
      <dgm:prSet presAssocID="{2C96AEED-2D05-422F-97E0-20301EB2035B}" presName="descendantText" presStyleLbl="alignAccFollowNode1" presStyleIdx="3" presStyleCnt="9">
        <dgm:presLayoutVars>
          <dgm:bulletEnabled val="1"/>
        </dgm:presLayoutVars>
      </dgm:prSet>
      <dgm:spPr/>
    </dgm:pt>
    <dgm:pt modelId="{F8402CBA-1D67-437D-936A-F033E35CDA2D}" type="pres">
      <dgm:prSet presAssocID="{3D528887-E73F-4174-87AD-E7F92EF988A1}" presName="sp" presStyleCnt="0"/>
      <dgm:spPr/>
    </dgm:pt>
    <dgm:pt modelId="{10131163-4D0A-48FF-9249-861106B77AE9}" type="pres">
      <dgm:prSet presAssocID="{D94C7E10-18F5-496A-8A48-2C9F5572DFA2}" presName="linNode" presStyleCnt="0"/>
      <dgm:spPr/>
    </dgm:pt>
    <dgm:pt modelId="{73B5F1E4-D07A-4BEA-9509-71A29C7E6927}" type="pres">
      <dgm:prSet presAssocID="{D94C7E10-18F5-496A-8A48-2C9F5572DFA2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BFDA21B1-606E-46AE-A2BA-117BB8781982}" type="pres">
      <dgm:prSet presAssocID="{D94C7E10-18F5-496A-8A48-2C9F5572DFA2}" presName="descendantText" presStyleLbl="alignAccFollowNode1" presStyleIdx="4" presStyleCnt="9">
        <dgm:presLayoutVars>
          <dgm:bulletEnabled val="1"/>
        </dgm:presLayoutVars>
      </dgm:prSet>
      <dgm:spPr/>
    </dgm:pt>
    <dgm:pt modelId="{C2C7F1A0-A418-42D4-9A4A-573F0304B166}" type="pres">
      <dgm:prSet presAssocID="{F0B13E52-BB45-4B29-A858-D51206DD7883}" presName="sp" presStyleCnt="0"/>
      <dgm:spPr/>
    </dgm:pt>
    <dgm:pt modelId="{FD846152-E3D8-4ACC-801B-342951671582}" type="pres">
      <dgm:prSet presAssocID="{73B179B7-B3B1-4BF3-8021-72B780D729A6}" presName="linNode" presStyleCnt="0"/>
      <dgm:spPr/>
    </dgm:pt>
    <dgm:pt modelId="{363D983C-D183-4F81-9986-1E8676773A16}" type="pres">
      <dgm:prSet presAssocID="{73B179B7-B3B1-4BF3-8021-72B780D729A6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91333C19-B297-4510-9A43-866D0FBB5489}" type="pres">
      <dgm:prSet presAssocID="{73B179B7-B3B1-4BF3-8021-72B780D729A6}" presName="descendantText" presStyleLbl="alignAccFollowNode1" presStyleIdx="5" presStyleCnt="9">
        <dgm:presLayoutVars>
          <dgm:bulletEnabled val="1"/>
        </dgm:presLayoutVars>
      </dgm:prSet>
      <dgm:spPr/>
    </dgm:pt>
    <dgm:pt modelId="{9F522D77-A5EA-4036-857D-FEE7BD724FF4}" type="pres">
      <dgm:prSet presAssocID="{33BE045C-40E4-425B-9E32-247E9FC957F1}" presName="sp" presStyleCnt="0"/>
      <dgm:spPr/>
    </dgm:pt>
    <dgm:pt modelId="{20DAD0D3-2795-431E-9E52-44D4639ADDD7}" type="pres">
      <dgm:prSet presAssocID="{905EAE8A-DF90-443F-A2C9-FDDE1CD4B061}" presName="linNode" presStyleCnt="0"/>
      <dgm:spPr/>
    </dgm:pt>
    <dgm:pt modelId="{D84D67A2-F6E8-45C9-BC5A-07F633B43F2D}" type="pres">
      <dgm:prSet presAssocID="{905EAE8A-DF90-443F-A2C9-FDDE1CD4B061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F1EAD618-40C0-474F-A52F-6949CCAD75E6}" type="pres">
      <dgm:prSet presAssocID="{905EAE8A-DF90-443F-A2C9-FDDE1CD4B061}" presName="descendantText" presStyleLbl="alignAccFollowNode1" presStyleIdx="6" presStyleCnt="9">
        <dgm:presLayoutVars>
          <dgm:bulletEnabled val="1"/>
        </dgm:presLayoutVars>
      </dgm:prSet>
      <dgm:spPr/>
    </dgm:pt>
    <dgm:pt modelId="{0148BF58-171A-44CD-9AD2-88FDC8E0DBDD}" type="pres">
      <dgm:prSet presAssocID="{1FD414A5-D142-4098-B896-66389689F369}" presName="sp" presStyleCnt="0"/>
      <dgm:spPr/>
    </dgm:pt>
    <dgm:pt modelId="{713F86DC-E8FA-4940-A55A-B56E533D4826}" type="pres">
      <dgm:prSet presAssocID="{E7498E59-E215-4EB4-84CC-D63F4642808B}" presName="linNode" presStyleCnt="0"/>
      <dgm:spPr/>
    </dgm:pt>
    <dgm:pt modelId="{155CE9D6-84B6-4C74-B2C2-55495E85AC3D}" type="pres">
      <dgm:prSet presAssocID="{E7498E59-E215-4EB4-84CC-D63F4642808B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0ED486D2-E517-4D35-A66C-80B5A02BED04}" type="pres">
      <dgm:prSet presAssocID="{E7498E59-E215-4EB4-84CC-D63F4642808B}" presName="descendantText" presStyleLbl="alignAccFollowNode1" presStyleIdx="7" presStyleCnt="9">
        <dgm:presLayoutVars>
          <dgm:bulletEnabled val="1"/>
        </dgm:presLayoutVars>
      </dgm:prSet>
      <dgm:spPr/>
    </dgm:pt>
    <dgm:pt modelId="{F1B613AD-3A13-4361-A37A-EBA65465FC70}" type="pres">
      <dgm:prSet presAssocID="{9DB4E970-97A8-4BB3-961E-412F05B4A6C7}" presName="sp" presStyleCnt="0"/>
      <dgm:spPr/>
    </dgm:pt>
    <dgm:pt modelId="{93F7F84F-510B-449D-8532-BE04DD45C8F4}" type="pres">
      <dgm:prSet presAssocID="{E3948BAD-FC51-4680-8A5E-5764CD8B8B6C}" presName="linNode" presStyleCnt="0"/>
      <dgm:spPr/>
    </dgm:pt>
    <dgm:pt modelId="{BD668AA8-32C4-4445-872A-4779FA72F895}" type="pres">
      <dgm:prSet presAssocID="{E3948BAD-FC51-4680-8A5E-5764CD8B8B6C}" presName="parentText" presStyleLbl="node1" presStyleIdx="8" presStyleCnt="9">
        <dgm:presLayoutVars>
          <dgm:chMax val="1"/>
          <dgm:bulletEnabled val="1"/>
        </dgm:presLayoutVars>
      </dgm:prSet>
      <dgm:spPr/>
    </dgm:pt>
    <dgm:pt modelId="{8D706B58-23DD-4BD3-9750-410D59A22CBC}" type="pres">
      <dgm:prSet presAssocID="{E3948BAD-FC51-4680-8A5E-5764CD8B8B6C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9EEE180C-884D-4A48-9C91-EE7E2865240F}" type="presOf" srcId="{642F8D73-9A11-4292-952B-ADFA4B1EA373}" destId="{A6476DE5-4BD9-4D7D-B492-69C151FFDE61}" srcOrd="0" destOrd="0" presId="urn:microsoft.com/office/officeart/2005/8/layout/vList5"/>
    <dgm:cxn modelId="{DE6B560F-5B9D-48B7-A8F8-AB5C20EA0561}" type="presOf" srcId="{E7498E59-E215-4EB4-84CC-D63F4642808B}" destId="{155CE9D6-84B6-4C74-B2C2-55495E85AC3D}" srcOrd="0" destOrd="0" presId="urn:microsoft.com/office/officeart/2005/8/layout/vList5"/>
    <dgm:cxn modelId="{34CE8910-43BA-45F2-AEF4-F4D18BEBAF15}" srcId="{0E83DC9E-E32F-4A31-859D-E674619893CD}" destId="{2C7B6656-37BF-426E-9157-34579DAD67CE}" srcOrd="0" destOrd="0" parTransId="{911C8682-4D8A-4D91-B416-63629E15D899}" sibTransId="{0987386E-BCF8-4646-A37D-5820AE6D6D6A}"/>
    <dgm:cxn modelId="{8D5D5F15-1A79-4177-80B4-A8F5645C17EF}" type="presOf" srcId="{D94C7E10-18F5-496A-8A48-2C9F5572DFA2}" destId="{73B5F1E4-D07A-4BEA-9509-71A29C7E6927}" srcOrd="0" destOrd="0" presId="urn:microsoft.com/office/officeart/2005/8/layout/vList5"/>
    <dgm:cxn modelId="{85690F17-BDF7-4C93-8752-FFE93714B06A}" srcId="{642F8D73-9A11-4292-952B-ADFA4B1EA373}" destId="{0E83DC9E-E32F-4A31-859D-E674619893CD}" srcOrd="1" destOrd="0" parTransId="{9120C478-2B38-435E-8A2E-AA94E2EBA7FE}" sibTransId="{6450063B-3B45-43B8-9772-DA2E5D9F7F16}"/>
    <dgm:cxn modelId="{86D13132-6BF7-4AD1-9A1A-A928646B671C}" srcId="{642F8D73-9A11-4292-952B-ADFA4B1EA373}" destId="{E7498E59-E215-4EB4-84CC-D63F4642808B}" srcOrd="7" destOrd="0" parTransId="{B2B40ED4-77D2-43A9-9C63-26F4A67DE65A}" sibTransId="{9DB4E970-97A8-4BB3-961E-412F05B4A6C7}"/>
    <dgm:cxn modelId="{90948738-EE8E-47BE-A886-3309D0EC31C6}" srcId="{642F8D73-9A11-4292-952B-ADFA4B1EA373}" destId="{D94C7E10-18F5-496A-8A48-2C9F5572DFA2}" srcOrd="4" destOrd="0" parTransId="{DE32BCEA-5F06-485E-BF9B-DCF8DDDC3BBE}" sibTransId="{F0B13E52-BB45-4B29-A858-D51206DD7883}"/>
    <dgm:cxn modelId="{7192A93C-DC63-49AE-8D19-60A86890C924}" type="presOf" srcId="{2C96AEED-2D05-422F-97E0-20301EB2035B}" destId="{6A41BBF6-7157-4A65-8E7C-079F31B96EBF}" srcOrd="0" destOrd="0" presId="urn:microsoft.com/office/officeart/2005/8/layout/vList5"/>
    <dgm:cxn modelId="{9ED6143E-8787-47B2-8447-DCFA696FCD05}" srcId="{642F8D73-9A11-4292-952B-ADFA4B1EA373}" destId="{57DDD750-E3BD-4ECC-A619-24BE8CEB1D34}" srcOrd="2" destOrd="0" parTransId="{BE8A0348-B104-423A-8330-619634814FA2}" sibTransId="{C17C59BB-CDD9-4009-A1FF-F913BD2C6AEF}"/>
    <dgm:cxn modelId="{72E3EE5D-B9F7-42C5-967B-84E064646FC9}" srcId="{D94C7E10-18F5-496A-8A48-2C9F5572DFA2}" destId="{4BD7E73F-AAEB-4DC0-8552-1068E53FD9CF}" srcOrd="0" destOrd="0" parTransId="{4D0391F3-7C35-43CE-8AAA-14ABC25562ED}" sibTransId="{4985983F-9B48-41E9-A31C-0E32C3C6E61F}"/>
    <dgm:cxn modelId="{F94BA25F-0F35-44A4-919A-7ABA82AC6CCA}" type="presOf" srcId="{2C7B6656-37BF-426E-9157-34579DAD67CE}" destId="{1A2B06D9-0B91-49B5-AD95-3A8848802295}" srcOrd="0" destOrd="0" presId="urn:microsoft.com/office/officeart/2005/8/layout/vList5"/>
    <dgm:cxn modelId="{34EE0964-A493-4F12-AC58-D723881B63D6}" srcId="{642F8D73-9A11-4292-952B-ADFA4B1EA373}" destId="{6ADCA2B2-F351-4FBD-B08A-3E60F1A0D93F}" srcOrd="0" destOrd="0" parTransId="{5C305771-2D9A-4492-94F5-3A3C4153CFBC}" sibTransId="{9B0924CB-522C-447B-8556-EAA17EC97036}"/>
    <dgm:cxn modelId="{72EE0847-D180-466E-8741-C5623F2B0EEF}" type="presOf" srcId="{842765E2-182A-437F-9443-1462A196F3D6}" destId="{EC1388CA-2649-49FB-BC56-146805A2DB9A}" srcOrd="0" destOrd="0" presId="urn:microsoft.com/office/officeart/2005/8/layout/vList5"/>
    <dgm:cxn modelId="{DF2F4849-92E4-4419-84F0-54C93911AD73}" type="presOf" srcId="{BCF4832E-6F16-4DCB-ADC5-105B39DA483C}" destId="{91333C19-B297-4510-9A43-866D0FBB5489}" srcOrd="0" destOrd="0" presId="urn:microsoft.com/office/officeart/2005/8/layout/vList5"/>
    <dgm:cxn modelId="{A8BA2D6D-E91F-47F0-A305-3025B61F64DA}" srcId="{6ADCA2B2-F351-4FBD-B08A-3E60F1A0D93F}" destId="{842765E2-182A-437F-9443-1462A196F3D6}" srcOrd="0" destOrd="0" parTransId="{76AF78B3-CA37-4D9C-81E6-9D2C5C3E31FB}" sibTransId="{86074250-577C-42EC-B85E-1879A5F6A7D0}"/>
    <dgm:cxn modelId="{89375873-E293-4DBA-80D0-111121652143}" srcId="{642F8D73-9A11-4292-952B-ADFA4B1EA373}" destId="{E3948BAD-FC51-4680-8A5E-5764CD8B8B6C}" srcOrd="8" destOrd="0" parTransId="{5850EF22-5D56-4E4D-B0ED-FBC5672B25DD}" sibTransId="{9F7942FE-ABF8-4A82-A214-5B4F67D9591D}"/>
    <dgm:cxn modelId="{F515375A-9D44-4715-B0D6-F6074297DC4D}" type="presOf" srcId="{8E62B6B6-CC2B-425C-B07F-7CA90AE05394}" destId="{8D706B58-23DD-4BD3-9750-410D59A22CBC}" srcOrd="0" destOrd="0" presId="urn:microsoft.com/office/officeart/2005/8/layout/vList5"/>
    <dgm:cxn modelId="{B929CB92-0F93-4DC8-B2A0-E0578EEECD99}" srcId="{642F8D73-9A11-4292-952B-ADFA4B1EA373}" destId="{73B179B7-B3B1-4BF3-8021-72B780D729A6}" srcOrd="5" destOrd="0" parTransId="{397D5AE3-97F5-437D-BD32-195B5FDCD9F7}" sibTransId="{33BE045C-40E4-425B-9E32-247E9FC957F1}"/>
    <dgm:cxn modelId="{5A472599-EF12-4CAD-9FA1-21F529C3010C}" srcId="{905EAE8A-DF90-443F-A2C9-FDDE1CD4B061}" destId="{1ADF9DD1-A644-4DDF-92A1-759CEDFE6E79}" srcOrd="0" destOrd="0" parTransId="{AC35582E-05BE-4A90-9B8E-C9F4AD5A7AD4}" sibTransId="{CEF7538E-A9EC-4322-89A2-A331068CABA1}"/>
    <dgm:cxn modelId="{AF5B989C-3AB9-4227-A91B-0E7ADBA97FA8}" srcId="{E3948BAD-FC51-4680-8A5E-5764CD8B8B6C}" destId="{8E62B6B6-CC2B-425C-B07F-7CA90AE05394}" srcOrd="0" destOrd="0" parTransId="{6E6743FC-1594-4C21-8A35-A8AA64918456}" sibTransId="{A2832635-89C3-4FC7-8C9C-A52D7C1F0972}"/>
    <dgm:cxn modelId="{A2DA78A4-F144-45B2-BD99-B996CBC420FF}" type="presOf" srcId="{1ADF9DD1-A644-4DDF-92A1-759CEDFE6E79}" destId="{F1EAD618-40C0-474F-A52F-6949CCAD75E6}" srcOrd="0" destOrd="0" presId="urn:microsoft.com/office/officeart/2005/8/layout/vList5"/>
    <dgm:cxn modelId="{F8C791AC-1724-4483-890D-EE1174A384BA}" type="presOf" srcId="{6ADCA2B2-F351-4FBD-B08A-3E60F1A0D93F}" destId="{EDE5F274-E3A8-41F3-B577-7FFDCAC331F3}" srcOrd="0" destOrd="0" presId="urn:microsoft.com/office/officeart/2005/8/layout/vList5"/>
    <dgm:cxn modelId="{342769AD-E1E2-4B73-9DDC-3727CF2880CF}" type="presOf" srcId="{73B179B7-B3B1-4BF3-8021-72B780D729A6}" destId="{363D983C-D183-4F81-9986-1E8676773A16}" srcOrd="0" destOrd="0" presId="urn:microsoft.com/office/officeart/2005/8/layout/vList5"/>
    <dgm:cxn modelId="{EA1394B4-0140-47C4-A1C3-8382AB5FAF95}" srcId="{E7498E59-E215-4EB4-84CC-D63F4642808B}" destId="{38A8C0FE-B003-461C-9C23-E0477FE29EFE}" srcOrd="0" destOrd="0" parTransId="{408FB049-3ED7-4238-B400-2CCB7A28B104}" sibTransId="{C8BDAACE-453D-4EF0-A537-1D78C3A3100D}"/>
    <dgm:cxn modelId="{ADB631BD-2EB6-4D71-98FF-281AB19E98A7}" type="presOf" srcId="{4BD7E73F-AAEB-4DC0-8552-1068E53FD9CF}" destId="{BFDA21B1-606E-46AE-A2BA-117BB8781982}" srcOrd="0" destOrd="0" presId="urn:microsoft.com/office/officeart/2005/8/layout/vList5"/>
    <dgm:cxn modelId="{3D7FD0CD-B2D8-4A4C-BD13-564548F8A727}" type="presOf" srcId="{0E83DC9E-E32F-4A31-859D-E674619893CD}" destId="{CBC737F1-AD75-4C9D-A2AD-5237530600BC}" srcOrd="0" destOrd="0" presId="urn:microsoft.com/office/officeart/2005/8/layout/vList5"/>
    <dgm:cxn modelId="{2B67C6D0-326D-4E3A-BD7A-2964580961DF}" srcId="{73B179B7-B3B1-4BF3-8021-72B780D729A6}" destId="{BCF4832E-6F16-4DCB-ADC5-105B39DA483C}" srcOrd="0" destOrd="0" parTransId="{7468AFAD-2989-4F18-A414-61AF5FEB4651}" sibTransId="{5B2E7F6F-0A13-49FB-858A-57D4BF167786}"/>
    <dgm:cxn modelId="{A68BF5D5-8176-49DA-8414-724896999AC9}" srcId="{642F8D73-9A11-4292-952B-ADFA4B1EA373}" destId="{905EAE8A-DF90-443F-A2C9-FDDE1CD4B061}" srcOrd="6" destOrd="0" parTransId="{F511859A-4B9B-4C18-A738-C252A57668BF}" sibTransId="{1FD414A5-D142-4098-B896-66389689F369}"/>
    <dgm:cxn modelId="{88557BD8-459F-4CB7-8EA4-DC768BC2C24B}" srcId="{2C96AEED-2D05-422F-97E0-20301EB2035B}" destId="{3EBB96BB-06BD-481C-82A4-91FA03A570B8}" srcOrd="0" destOrd="0" parTransId="{C7B2D4E8-91EB-43EB-8475-B92F1DD4AD67}" sibTransId="{17C88FF9-9507-49C7-AB33-84F33A37333D}"/>
    <dgm:cxn modelId="{3528E1E0-37DA-43C5-9381-DB2D1CB24A41}" type="presOf" srcId="{3EBB96BB-06BD-481C-82A4-91FA03A570B8}" destId="{D35F5F24-6E17-44FD-83BB-0694A42350F5}" srcOrd="0" destOrd="0" presId="urn:microsoft.com/office/officeart/2005/8/layout/vList5"/>
    <dgm:cxn modelId="{6F06A2E1-F87A-42F5-8C90-4FE764409E89}" srcId="{642F8D73-9A11-4292-952B-ADFA4B1EA373}" destId="{2C96AEED-2D05-422F-97E0-20301EB2035B}" srcOrd="3" destOrd="0" parTransId="{C045B82E-6972-416F-843C-563C0AB494B4}" sibTransId="{3D528887-E73F-4174-87AD-E7F92EF988A1}"/>
    <dgm:cxn modelId="{F51A60EF-C242-418A-90E2-AA53495EFE85}" type="presOf" srcId="{E3948BAD-FC51-4680-8A5E-5764CD8B8B6C}" destId="{BD668AA8-32C4-4445-872A-4779FA72F895}" srcOrd="0" destOrd="0" presId="urn:microsoft.com/office/officeart/2005/8/layout/vList5"/>
    <dgm:cxn modelId="{53BECAEF-DE97-4E61-9A26-08BF5E7B85AE}" type="presOf" srcId="{57DDD750-E3BD-4ECC-A619-24BE8CEB1D34}" destId="{3301405B-A5C2-4A5B-BCCD-660DBEA84C28}" srcOrd="0" destOrd="0" presId="urn:microsoft.com/office/officeart/2005/8/layout/vList5"/>
    <dgm:cxn modelId="{13D9B8F4-6AB0-4140-8DE3-8A0662AEE54A}" type="presOf" srcId="{905EAE8A-DF90-443F-A2C9-FDDE1CD4B061}" destId="{D84D67A2-F6E8-45C9-BC5A-07F633B43F2D}" srcOrd="0" destOrd="0" presId="urn:microsoft.com/office/officeart/2005/8/layout/vList5"/>
    <dgm:cxn modelId="{2918DFF6-423E-4F20-8FF1-0ACC6EE451AF}" type="presOf" srcId="{38A8C0FE-B003-461C-9C23-E0477FE29EFE}" destId="{0ED486D2-E517-4D35-A66C-80B5A02BED04}" srcOrd="0" destOrd="0" presId="urn:microsoft.com/office/officeart/2005/8/layout/vList5"/>
    <dgm:cxn modelId="{3CD4E6F8-2A36-460D-8CF4-6FF34955F9E7}" type="presOf" srcId="{B3BA18A2-2A97-4DEB-8727-F6294E1CBA34}" destId="{15A75040-0A37-4054-80F6-F781E6B4B358}" srcOrd="0" destOrd="0" presId="urn:microsoft.com/office/officeart/2005/8/layout/vList5"/>
    <dgm:cxn modelId="{567B56FD-8CE9-4F1C-8950-A0BE0530F049}" srcId="{57DDD750-E3BD-4ECC-A619-24BE8CEB1D34}" destId="{B3BA18A2-2A97-4DEB-8727-F6294E1CBA34}" srcOrd="0" destOrd="0" parTransId="{9C8ACDA5-D2B1-42D5-9175-93ADE02FCE0F}" sibTransId="{F5A0870E-1D90-49A7-8AA8-923AEF06C00E}"/>
    <dgm:cxn modelId="{ADEED681-3607-4173-90E9-4136D446062F}" type="presParOf" srcId="{A6476DE5-4BD9-4D7D-B492-69C151FFDE61}" destId="{C154323D-2C12-4A27-9BCD-25F2BBC8B683}" srcOrd="0" destOrd="0" presId="urn:microsoft.com/office/officeart/2005/8/layout/vList5"/>
    <dgm:cxn modelId="{F91E9691-3015-45C5-91E5-6C388357336B}" type="presParOf" srcId="{C154323D-2C12-4A27-9BCD-25F2BBC8B683}" destId="{EDE5F274-E3A8-41F3-B577-7FFDCAC331F3}" srcOrd="0" destOrd="0" presId="urn:microsoft.com/office/officeart/2005/8/layout/vList5"/>
    <dgm:cxn modelId="{44023A04-3F9E-4800-A1ED-2092CB9EA924}" type="presParOf" srcId="{C154323D-2C12-4A27-9BCD-25F2BBC8B683}" destId="{EC1388CA-2649-49FB-BC56-146805A2DB9A}" srcOrd="1" destOrd="0" presId="urn:microsoft.com/office/officeart/2005/8/layout/vList5"/>
    <dgm:cxn modelId="{6D25B289-2B1F-4A4C-944B-D90ACDB1FE11}" type="presParOf" srcId="{A6476DE5-4BD9-4D7D-B492-69C151FFDE61}" destId="{8E8EAB69-0C78-43A0-9394-E794673FCB17}" srcOrd="1" destOrd="0" presId="urn:microsoft.com/office/officeart/2005/8/layout/vList5"/>
    <dgm:cxn modelId="{21C1FF9D-F919-478B-954C-902CF0A82E7D}" type="presParOf" srcId="{A6476DE5-4BD9-4D7D-B492-69C151FFDE61}" destId="{BE4CDBBF-4C43-44E6-BFB1-57E1C78BB7F3}" srcOrd="2" destOrd="0" presId="urn:microsoft.com/office/officeart/2005/8/layout/vList5"/>
    <dgm:cxn modelId="{0432C132-C121-45F5-8E58-2CF3FA280E24}" type="presParOf" srcId="{BE4CDBBF-4C43-44E6-BFB1-57E1C78BB7F3}" destId="{CBC737F1-AD75-4C9D-A2AD-5237530600BC}" srcOrd="0" destOrd="0" presId="urn:microsoft.com/office/officeart/2005/8/layout/vList5"/>
    <dgm:cxn modelId="{64B8E4E1-4EC7-440C-A443-FC0383B3B9DD}" type="presParOf" srcId="{BE4CDBBF-4C43-44E6-BFB1-57E1C78BB7F3}" destId="{1A2B06D9-0B91-49B5-AD95-3A8848802295}" srcOrd="1" destOrd="0" presId="urn:microsoft.com/office/officeart/2005/8/layout/vList5"/>
    <dgm:cxn modelId="{ACF51EF9-65CD-471A-9D1F-070CAEFE8F86}" type="presParOf" srcId="{A6476DE5-4BD9-4D7D-B492-69C151FFDE61}" destId="{301C5970-995A-456D-9A33-54FD00DC3024}" srcOrd="3" destOrd="0" presId="urn:microsoft.com/office/officeart/2005/8/layout/vList5"/>
    <dgm:cxn modelId="{65C83810-5CD5-458D-B2CC-9EB094580B22}" type="presParOf" srcId="{A6476DE5-4BD9-4D7D-B492-69C151FFDE61}" destId="{5433A0D8-D336-4AC2-AC98-DF94D8BA72C4}" srcOrd="4" destOrd="0" presId="urn:microsoft.com/office/officeart/2005/8/layout/vList5"/>
    <dgm:cxn modelId="{1B021D71-D17B-45E4-82CF-5975E7C1A5FB}" type="presParOf" srcId="{5433A0D8-D336-4AC2-AC98-DF94D8BA72C4}" destId="{3301405B-A5C2-4A5B-BCCD-660DBEA84C28}" srcOrd="0" destOrd="0" presId="urn:microsoft.com/office/officeart/2005/8/layout/vList5"/>
    <dgm:cxn modelId="{A844EB52-C52A-4CB6-A047-7D26C79CE6B7}" type="presParOf" srcId="{5433A0D8-D336-4AC2-AC98-DF94D8BA72C4}" destId="{15A75040-0A37-4054-80F6-F781E6B4B358}" srcOrd="1" destOrd="0" presId="urn:microsoft.com/office/officeart/2005/8/layout/vList5"/>
    <dgm:cxn modelId="{59EBCFB0-D046-4B43-8F11-DB3CCA546546}" type="presParOf" srcId="{A6476DE5-4BD9-4D7D-B492-69C151FFDE61}" destId="{2B1EE2E3-40E9-4D96-B3E8-C482CEF36A01}" srcOrd="5" destOrd="0" presId="urn:microsoft.com/office/officeart/2005/8/layout/vList5"/>
    <dgm:cxn modelId="{EE93E96C-4B8C-4945-9DEB-53C20941CC2C}" type="presParOf" srcId="{A6476DE5-4BD9-4D7D-B492-69C151FFDE61}" destId="{E0B9E0E8-DF6A-4431-B03C-6B33DFE1E7B3}" srcOrd="6" destOrd="0" presId="urn:microsoft.com/office/officeart/2005/8/layout/vList5"/>
    <dgm:cxn modelId="{66B6EC06-5C2A-4953-B175-C5C64A6E9615}" type="presParOf" srcId="{E0B9E0E8-DF6A-4431-B03C-6B33DFE1E7B3}" destId="{6A41BBF6-7157-4A65-8E7C-079F31B96EBF}" srcOrd="0" destOrd="0" presId="urn:microsoft.com/office/officeart/2005/8/layout/vList5"/>
    <dgm:cxn modelId="{EC96A13B-2D9E-4319-BD1F-5A5B15892ACE}" type="presParOf" srcId="{E0B9E0E8-DF6A-4431-B03C-6B33DFE1E7B3}" destId="{D35F5F24-6E17-44FD-83BB-0694A42350F5}" srcOrd="1" destOrd="0" presId="urn:microsoft.com/office/officeart/2005/8/layout/vList5"/>
    <dgm:cxn modelId="{448503D4-D341-4DD8-B00D-343B69BAA436}" type="presParOf" srcId="{A6476DE5-4BD9-4D7D-B492-69C151FFDE61}" destId="{F8402CBA-1D67-437D-936A-F033E35CDA2D}" srcOrd="7" destOrd="0" presId="urn:microsoft.com/office/officeart/2005/8/layout/vList5"/>
    <dgm:cxn modelId="{6AC31131-9FF6-4DAF-9925-C5E1886AF4D1}" type="presParOf" srcId="{A6476DE5-4BD9-4D7D-B492-69C151FFDE61}" destId="{10131163-4D0A-48FF-9249-861106B77AE9}" srcOrd="8" destOrd="0" presId="urn:microsoft.com/office/officeart/2005/8/layout/vList5"/>
    <dgm:cxn modelId="{5DE79E8E-C6E0-49BE-8C7A-13E28C1F50D6}" type="presParOf" srcId="{10131163-4D0A-48FF-9249-861106B77AE9}" destId="{73B5F1E4-D07A-4BEA-9509-71A29C7E6927}" srcOrd="0" destOrd="0" presId="urn:microsoft.com/office/officeart/2005/8/layout/vList5"/>
    <dgm:cxn modelId="{7BDD72A6-96F8-4559-A2FA-211F1DBDFA0A}" type="presParOf" srcId="{10131163-4D0A-48FF-9249-861106B77AE9}" destId="{BFDA21B1-606E-46AE-A2BA-117BB8781982}" srcOrd="1" destOrd="0" presId="urn:microsoft.com/office/officeart/2005/8/layout/vList5"/>
    <dgm:cxn modelId="{DE6A3455-371B-47DE-AB15-92703E69D5DF}" type="presParOf" srcId="{A6476DE5-4BD9-4D7D-B492-69C151FFDE61}" destId="{C2C7F1A0-A418-42D4-9A4A-573F0304B166}" srcOrd="9" destOrd="0" presId="urn:microsoft.com/office/officeart/2005/8/layout/vList5"/>
    <dgm:cxn modelId="{C82915E8-FBE6-485F-B79C-C4FE4FE3C1F0}" type="presParOf" srcId="{A6476DE5-4BD9-4D7D-B492-69C151FFDE61}" destId="{FD846152-E3D8-4ACC-801B-342951671582}" srcOrd="10" destOrd="0" presId="urn:microsoft.com/office/officeart/2005/8/layout/vList5"/>
    <dgm:cxn modelId="{5F43718E-2875-4BBB-829F-C91F56FB8F5B}" type="presParOf" srcId="{FD846152-E3D8-4ACC-801B-342951671582}" destId="{363D983C-D183-4F81-9986-1E8676773A16}" srcOrd="0" destOrd="0" presId="urn:microsoft.com/office/officeart/2005/8/layout/vList5"/>
    <dgm:cxn modelId="{3B4DC40B-5CEC-41D5-ACD6-E6F3FB8F1C77}" type="presParOf" srcId="{FD846152-E3D8-4ACC-801B-342951671582}" destId="{91333C19-B297-4510-9A43-866D0FBB5489}" srcOrd="1" destOrd="0" presId="urn:microsoft.com/office/officeart/2005/8/layout/vList5"/>
    <dgm:cxn modelId="{C23E509E-D5E2-43E7-A331-710CD6B53E6B}" type="presParOf" srcId="{A6476DE5-4BD9-4D7D-B492-69C151FFDE61}" destId="{9F522D77-A5EA-4036-857D-FEE7BD724FF4}" srcOrd="11" destOrd="0" presId="urn:microsoft.com/office/officeart/2005/8/layout/vList5"/>
    <dgm:cxn modelId="{CF0E1991-F755-42CE-A36A-6F282B8A48D1}" type="presParOf" srcId="{A6476DE5-4BD9-4D7D-B492-69C151FFDE61}" destId="{20DAD0D3-2795-431E-9E52-44D4639ADDD7}" srcOrd="12" destOrd="0" presId="urn:microsoft.com/office/officeart/2005/8/layout/vList5"/>
    <dgm:cxn modelId="{F1B16D55-7F01-41C4-80E3-0330671F6391}" type="presParOf" srcId="{20DAD0D3-2795-431E-9E52-44D4639ADDD7}" destId="{D84D67A2-F6E8-45C9-BC5A-07F633B43F2D}" srcOrd="0" destOrd="0" presId="urn:microsoft.com/office/officeart/2005/8/layout/vList5"/>
    <dgm:cxn modelId="{F6AF8A79-D440-4099-802D-C33D8A624ECB}" type="presParOf" srcId="{20DAD0D3-2795-431E-9E52-44D4639ADDD7}" destId="{F1EAD618-40C0-474F-A52F-6949CCAD75E6}" srcOrd="1" destOrd="0" presId="urn:microsoft.com/office/officeart/2005/8/layout/vList5"/>
    <dgm:cxn modelId="{179295DB-2A7A-4784-9C1A-DD70FC9A0E35}" type="presParOf" srcId="{A6476DE5-4BD9-4D7D-B492-69C151FFDE61}" destId="{0148BF58-171A-44CD-9AD2-88FDC8E0DBDD}" srcOrd="13" destOrd="0" presId="urn:microsoft.com/office/officeart/2005/8/layout/vList5"/>
    <dgm:cxn modelId="{E2E62720-78C8-4A06-99F9-D768624221D9}" type="presParOf" srcId="{A6476DE5-4BD9-4D7D-B492-69C151FFDE61}" destId="{713F86DC-E8FA-4940-A55A-B56E533D4826}" srcOrd="14" destOrd="0" presId="urn:microsoft.com/office/officeart/2005/8/layout/vList5"/>
    <dgm:cxn modelId="{9DC6AA64-B1B8-4609-8939-DF5E6CDD83B5}" type="presParOf" srcId="{713F86DC-E8FA-4940-A55A-B56E533D4826}" destId="{155CE9D6-84B6-4C74-B2C2-55495E85AC3D}" srcOrd="0" destOrd="0" presId="urn:microsoft.com/office/officeart/2005/8/layout/vList5"/>
    <dgm:cxn modelId="{052027DF-EFE8-442A-9CB7-479980E17532}" type="presParOf" srcId="{713F86DC-E8FA-4940-A55A-B56E533D4826}" destId="{0ED486D2-E517-4D35-A66C-80B5A02BED04}" srcOrd="1" destOrd="0" presId="urn:microsoft.com/office/officeart/2005/8/layout/vList5"/>
    <dgm:cxn modelId="{B284486F-B63B-44AB-B30D-002341384580}" type="presParOf" srcId="{A6476DE5-4BD9-4D7D-B492-69C151FFDE61}" destId="{F1B613AD-3A13-4361-A37A-EBA65465FC70}" srcOrd="15" destOrd="0" presId="urn:microsoft.com/office/officeart/2005/8/layout/vList5"/>
    <dgm:cxn modelId="{A5A580F9-9952-4384-B600-25F223939DB8}" type="presParOf" srcId="{A6476DE5-4BD9-4D7D-B492-69C151FFDE61}" destId="{93F7F84F-510B-449D-8532-BE04DD45C8F4}" srcOrd="16" destOrd="0" presId="urn:microsoft.com/office/officeart/2005/8/layout/vList5"/>
    <dgm:cxn modelId="{478AB59B-7DF5-4B8E-86EE-2BA33F5F9704}" type="presParOf" srcId="{93F7F84F-510B-449D-8532-BE04DD45C8F4}" destId="{BD668AA8-32C4-4445-872A-4779FA72F895}" srcOrd="0" destOrd="0" presId="urn:microsoft.com/office/officeart/2005/8/layout/vList5"/>
    <dgm:cxn modelId="{612FDAA5-CFD6-49D6-8E44-53CE8EA4BB9E}" type="presParOf" srcId="{93F7F84F-510B-449D-8532-BE04DD45C8F4}" destId="{8D706B58-23DD-4BD3-9750-410D59A22C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388CA-2649-49FB-BC56-146805A2DB9A}">
      <dsp:nvSpPr>
        <dsp:cNvPr id="0" name=""/>
        <dsp:cNvSpPr/>
      </dsp:nvSpPr>
      <dsp:spPr>
        <a:xfrm rot="5400000">
          <a:off x="7345594" y="-3313010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64780"/>
        <a:ext cx="7067761" cy="330035"/>
      </dsp:txXfrm>
    </dsp:sp>
    <dsp:sp modelId="{EDE5F274-E3A8-41F3-B577-7FFDCAC331F3}">
      <dsp:nvSpPr>
        <dsp:cNvPr id="0" name=""/>
        <dsp:cNvSpPr/>
      </dsp:nvSpPr>
      <dsp:spPr>
        <a:xfrm>
          <a:off x="0" y="1207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OAIENRITCTN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23525"/>
        <a:ext cx="3941022" cy="412543"/>
      </dsp:txXfrm>
    </dsp:sp>
    <dsp:sp modelId="{1A2B06D9-0B91-49B5-AD95-3A8848802295}">
      <dsp:nvSpPr>
        <dsp:cNvPr id="0" name=""/>
        <dsp:cNvSpPr/>
      </dsp:nvSpPr>
      <dsp:spPr>
        <a:xfrm rot="5400000">
          <a:off x="7345594" y="-2832972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544818"/>
        <a:ext cx="7067761" cy="330035"/>
      </dsp:txXfrm>
    </dsp:sp>
    <dsp:sp modelId="{CBC737F1-AD75-4C9D-A2AD-5237530600BC}">
      <dsp:nvSpPr>
        <dsp:cNvPr id="0" name=""/>
        <dsp:cNvSpPr/>
      </dsp:nvSpPr>
      <dsp:spPr>
        <a:xfrm>
          <a:off x="0" y="481245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ENPO </a:t>
          </a:r>
        </a:p>
      </dsp:txBody>
      <dsp:txXfrm>
        <a:off x="22318" y="503563"/>
        <a:ext cx="3941022" cy="412543"/>
      </dsp:txXfrm>
    </dsp:sp>
    <dsp:sp modelId="{15A75040-0A37-4054-80F6-F781E6B4B358}">
      <dsp:nvSpPr>
        <dsp:cNvPr id="0" name=""/>
        <dsp:cNvSpPr/>
      </dsp:nvSpPr>
      <dsp:spPr>
        <a:xfrm rot="5400000">
          <a:off x="7345594" y="-2352933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024857"/>
        <a:ext cx="7067761" cy="330035"/>
      </dsp:txXfrm>
    </dsp:sp>
    <dsp:sp modelId="{3301405B-A5C2-4A5B-BCCD-660DBEA84C28}">
      <dsp:nvSpPr>
        <dsp:cNvPr id="0" name=""/>
        <dsp:cNvSpPr/>
      </dsp:nvSpPr>
      <dsp:spPr>
        <a:xfrm>
          <a:off x="0" y="961284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OESLC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983602"/>
        <a:ext cx="3941022" cy="412543"/>
      </dsp:txXfrm>
    </dsp:sp>
    <dsp:sp modelId="{D35F5F24-6E17-44FD-83BB-0694A42350F5}">
      <dsp:nvSpPr>
        <dsp:cNvPr id="0" name=""/>
        <dsp:cNvSpPr/>
      </dsp:nvSpPr>
      <dsp:spPr>
        <a:xfrm rot="5400000">
          <a:off x="7345594" y="-1872894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504896"/>
        <a:ext cx="7067761" cy="330035"/>
      </dsp:txXfrm>
    </dsp:sp>
    <dsp:sp modelId="{6A41BBF6-7157-4A65-8E7C-079F31B96EBF}">
      <dsp:nvSpPr>
        <dsp:cNvPr id="0" name=""/>
        <dsp:cNvSpPr/>
      </dsp:nvSpPr>
      <dsp:spPr>
        <a:xfrm>
          <a:off x="0" y="1441323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BRCOIOTLNOLAA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1463641"/>
        <a:ext cx="3941022" cy="412543"/>
      </dsp:txXfrm>
    </dsp:sp>
    <dsp:sp modelId="{BFDA21B1-606E-46AE-A2BA-117BB8781982}">
      <dsp:nvSpPr>
        <dsp:cNvPr id="0" name=""/>
        <dsp:cNvSpPr/>
      </dsp:nvSpPr>
      <dsp:spPr>
        <a:xfrm rot="5400000">
          <a:off x="7345594" y="-1392856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984934"/>
        <a:ext cx="7067761" cy="330035"/>
      </dsp:txXfrm>
    </dsp:sp>
    <dsp:sp modelId="{73B5F1E4-D07A-4BEA-9509-71A29C7E6927}">
      <dsp:nvSpPr>
        <dsp:cNvPr id="0" name=""/>
        <dsp:cNvSpPr/>
      </dsp:nvSpPr>
      <dsp:spPr>
        <a:xfrm>
          <a:off x="0" y="1921361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NIMRPIG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1943679"/>
        <a:ext cx="3941022" cy="412543"/>
      </dsp:txXfrm>
    </dsp:sp>
    <dsp:sp modelId="{91333C19-B297-4510-9A43-866D0FBB5489}">
      <dsp:nvSpPr>
        <dsp:cNvPr id="0" name=""/>
        <dsp:cNvSpPr/>
      </dsp:nvSpPr>
      <dsp:spPr>
        <a:xfrm rot="5400000">
          <a:off x="7345594" y="-912817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2464973"/>
        <a:ext cx="7067761" cy="330035"/>
      </dsp:txXfrm>
    </dsp:sp>
    <dsp:sp modelId="{363D983C-D183-4F81-9986-1E8676773A16}">
      <dsp:nvSpPr>
        <dsp:cNvPr id="0" name=""/>
        <dsp:cNvSpPr/>
      </dsp:nvSpPr>
      <dsp:spPr>
        <a:xfrm>
          <a:off x="0" y="2401400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IBTCEJVEO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2423718"/>
        <a:ext cx="3941022" cy="412543"/>
      </dsp:txXfrm>
    </dsp:sp>
    <dsp:sp modelId="{F1EAD618-40C0-474F-A52F-6949CCAD75E6}">
      <dsp:nvSpPr>
        <dsp:cNvPr id="0" name=""/>
        <dsp:cNvSpPr/>
      </dsp:nvSpPr>
      <dsp:spPr>
        <a:xfrm rot="5400000">
          <a:off x="7345594" y="-432778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2945012"/>
        <a:ext cx="7067761" cy="330035"/>
      </dsp:txXfrm>
    </dsp:sp>
    <dsp:sp modelId="{D84D67A2-F6E8-45C9-BC5A-07F633B43F2D}">
      <dsp:nvSpPr>
        <dsp:cNvPr id="0" name=""/>
        <dsp:cNvSpPr/>
      </dsp:nvSpPr>
      <dsp:spPr>
        <a:xfrm>
          <a:off x="0" y="2881438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ROUF ENUITM</a:t>
          </a:r>
        </a:p>
      </dsp:txBody>
      <dsp:txXfrm>
        <a:off x="22318" y="2903756"/>
        <a:ext cx="3941022" cy="412543"/>
      </dsp:txXfrm>
    </dsp:sp>
    <dsp:sp modelId="{0ED486D2-E517-4D35-A66C-80B5A02BED04}">
      <dsp:nvSpPr>
        <dsp:cNvPr id="0" name=""/>
        <dsp:cNvSpPr/>
      </dsp:nvSpPr>
      <dsp:spPr>
        <a:xfrm rot="5400000">
          <a:off x="7345594" y="47259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3425049"/>
        <a:ext cx="7067761" cy="330035"/>
      </dsp:txXfrm>
    </dsp:sp>
    <dsp:sp modelId="{155CE9D6-84B6-4C74-B2C2-55495E85AC3D}">
      <dsp:nvSpPr>
        <dsp:cNvPr id="0" name=""/>
        <dsp:cNvSpPr/>
      </dsp:nvSpPr>
      <dsp:spPr>
        <a:xfrm>
          <a:off x="0" y="3361477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EALVNRET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3383795"/>
        <a:ext cx="3941022" cy="412543"/>
      </dsp:txXfrm>
    </dsp:sp>
    <dsp:sp modelId="{8D706B58-23DD-4BD3-9750-410D59A22CBC}">
      <dsp:nvSpPr>
        <dsp:cNvPr id="0" name=""/>
        <dsp:cNvSpPr/>
      </dsp:nvSpPr>
      <dsp:spPr>
        <a:xfrm rot="5400000">
          <a:off x="7345594" y="527298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3905088"/>
        <a:ext cx="7067761" cy="330035"/>
      </dsp:txXfrm>
    </dsp:sp>
    <dsp:sp modelId="{BD668AA8-32C4-4445-872A-4779FA72F895}">
      <dsp:nvSpPr>
        <dsp:cNvPr id="0" name=""/>
        <dsp:cNvSpPr/>
      </dsp:nvSpPr>
      <dsp:spPr>
        <a:xfrm>
          <a:off x="0" y="3841516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UFN</a:t>
          </a:r>
        </a:p>
      </dsp:txBody>
      <dsp:txXfrm>
        <a:off x="22318" y="3863834"/>
        <a:ext cx="3941022" cy="41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34D02-EFFE-464F-86DE-15918166A79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B0C50-6F0D-4F5A-B32F-B6A01FDBFE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5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o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B0C50-6F0D-4F5A-B32F-B6A01FDBFE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35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53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I’ll add the link to the workshop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46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2646BE"/>
                </a:solidFill>
                <a:hlinkClick r:id="rId3"/>
              </a:rPr>
              <a:t>www.suno.com</a:t>
            </a:r>
            <a:r>
              <a:rPr lang="en-GB" sz="1200" b="1" dirty="0">
                <a:solidFill>
                  <a:srgbClr val="2646BE"/>
                </a:solidFill>
              </a:rPr>
              <a:t>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DD06F-E596-487F-B582-4DB828AA30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78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869FA-87F2-4431-B77D-3F7BED0940E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8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55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6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456CE-08BD-DED6-248D-D58775897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FD305-B2AE-D968-9282-6021AECCB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5FAE2-F63C-7084-2E4F-167D64B87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D6F1E-80DA-9BED-0711-036D4CC2E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DD06F-E596-487F-B582-4DB828AA30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331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9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5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8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5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041A2-FF6E-4261-A61E-834FAAC0B8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9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1B82-09FB-42BB-922E-E1A3DEFEF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C859F-CC31-4A96-9749-421700B01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FE908-10E2-41F0-B1F7-C88BE87F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F18A5-B3E5-4FBB-B8D5-E8F974F0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29F99-B241-41B6-90AD-C402E734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9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E926-6582-4365-8B9B-68B5D4CE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2C352-9A3C-4BD6-A92B-C59A00434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8CF9-A465-4B0C-A2EA-F4E5A5DF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D397-62D6-4642-B7B1-27A615F6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721F-BE58-4B42-A511-C7612297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9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9EFB00-3A4B-4231-B190-C672E13BC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03429-A060-42A9-BD2C-BDD539992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9E5FF-0923-4122-9B77-7EE1EF41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0CC74-EA40-493D-9A9E-911B8732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942FC-AF26-417C-9ACB-CBDAC727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6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90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19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6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8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68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56DF-15B8-4BB4-A069-12B9B357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9FB20-6769-4F6F-BCB2-5403C43DC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14A1-79FF-4B5C-BE62-7F2EE51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C1075-7F41-470A-BFC2-8EA985B0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101E3-FAB2-4E5B-8B01-95768BA0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41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26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3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627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FCEE-A60A-4776-B4A3-705DC5CE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6ED0B-3B75-42B8-B4FE-4880538B7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9696-4C85-4542-B163-43077377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4D0A-3D7C-46F0-9D3C-24A5DEAE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219BF-15B4-49D4-809E-02B1025A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383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0450-ADC3-4A98-A1F5-88C18F0C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92789-599A-442F-82D8-BD5766561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953D7-1D3F-4050-8D69-E728CED0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26F4-2493-42A1-B22A-0E632367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7862D-8A20-4521-9E65-6CE818DE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47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3938-A6CD-4BCC-8602-8044D0BA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0F51A-FE27-470D-AD31-88ABB0EDF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9D5DE-8A77-4C32-A284-52161FD8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F5366-CA2F-4C8C-8641-1119BE58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957FA-07E5-4C41-8F7D-B4459C04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39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F36E-7B45-406C-97B1-1416EA37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F1E7A-3114-4217-8640-AA7F1F13D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87E68-1012-4E16-9586-4C3D0F020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AEFE3-F122-4FB3-A5A5-56F1CF44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39855-CE05-49CD-8CEB-26F4250B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A3C90-ED48-4047-A539-33E67AE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25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D218-BF6B-4534-BB7A-22A9677C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2E6D5-D64B-4A8C-9A04-26FE34953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FDE44-3E15-4E43-A980-5C5AA37F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75CDE-BB8A-4248-8231-0F5DD1F88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F3C52-A2BA-4ED4-8963-517D460AD9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2A1EED-226B-4C9F-B55E-EF79B18E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6378E7-B54B-402A-91EA-7D71BD02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E8A47B-1049-4165-ABFF-AE9168A2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839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1EA9-98BF-4828-8D07-0133783B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DBB6B-B010-4681-A902-B20F58D9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556EC-173A-4631-B45B-A54063AC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5EE76-ECF0-43C4-AC8C-61B12A41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286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5DD63-B7A4-489E-A241-79ED7D87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A7E06-C45B-4A9F-A344-E95325F4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0140A-AF8B-4D7D-B64D-98A1EE5D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23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B8A1-C82E-4229-A595-4A98747A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4054E-A9DA-4B5B-B1F9-EA7304EE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F930-0B65-4610-B49D-8000515C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0C4F4-8910-4D7B-B698-5CF2DF45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35FD-1ED9-4E62-BD2E-5D772E1C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87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3112-8950-4E5B-9941-8904999B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69211-AC4A-451A-AB40-02CEDDCB3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3E18C-0608-407E-9DFC-410DC537A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99164-F501-481F-B95D-E85EF4C7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459A9-609F-4393-9A5D-DB3354EE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2C3DA-55B1-4064-B3AB-F85D7D4C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18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9EC6-3147-4A1F-A2BB-5797F233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06070-ED2C-442B-A9DF-991D70BF5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F497B-A0EC-46F0-933A-4F13A6DF1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F3650-8AF4-4F81-AFE2-CFE6D8671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D7560-05C6-44BD-898E-96545A47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12D79-CD14-4EDF-BB6C-EE6B3A8C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815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C92D-2C45-487E-9570-510298A7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DC272-3E56-4007-A382-457611557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EF665-A8AF-47EA-AC44-50568974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96D8B-A7B4-439C-A196-1BC4F80B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BD63D-9B84-4BAB-BB34-09B039BD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76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24FE5-B63A-46BB-B01D-F48DAB090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1CA96-169B-431F-8448-72E1A0317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66B7-1C5C-4B07-AFE4-A05BF9FC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8039F-3F37-43B7-A658-E1AC70BF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F400-DF4F-404F-9EC0-BB74C30E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DE17-3C3C-4981-AF1C-2C8BD037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807F-EDD8-4806-8AD3-24F5A36C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BE98B-5132-4F75-92DF-9E5BCE9BD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3E15D-4649-4C7A-9E50-60B74D6C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F24C3-BFE7-4BE4-9CB7-D447BAF3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B14AD-7CCD-4B58-A2B1-6CA1C164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E8D5-2F2B-4E96-A804-8FA567C2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B151-98DF-4CCB-BBD8-1BB99005B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4E306-E783-4E32-AE1F-8B97500DB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943AA-68AB-4CEC-AC40-38F136B79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EE54B-9ED7-4A4C-8E4C-2F5BEAB5B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28F9B-F200-49DD-B46D-36BFBA29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F6C3B-B631-4617-8EFC-18CC5A53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CA9F-B6B7-45B7-B343-45494C3E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2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4BDD-D060-4CD2-9231-EDFCD26D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4884E-6C47-4CC3-80C3-317C935A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F30F4-5BB5-4B19-BF0C-05AF5B83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4126B-BAD6-4C1B-957C-8DCFAE43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5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5097A-EAAD-4A96-9D74-4A69C0EC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B3077-5D05-4CD6-9A20-0C189AD8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1EF8-81A8-4652-A7CA-E8639B99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8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6605-3767-4A96-B517-81D285E6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6A2B-091A-44CC-BF5D-E4FDCF18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9DA9-F94F-4824-AD54-12CCD48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2BA41-BE44-4189-ACF5-959C4D49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94E5-248A-4E28-9C80-EDFA8FC7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0649D-C318-49EA-8BD3-E1771AB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9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BDC8-56D9-4D31-8EA2-0D0A756A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D2AE4-0FE8-4153-A93F-D9141299B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564D-3821-4C80-8CE9-F2C0FF94D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7614A-7199-432C-8D84-F5D8BA74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A35F7-17CE-49D5-BB96-733E20C8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8E347-CA6B-4D7F-B193-B5151BDF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6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28842-70C3-4EFE-A614-BF2CC904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8D296-D9DC-4502-B844-72C7B9BB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80CA4-86B7-4BF2-9022-AFDEBE3AB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F1FB-1747-4E8E-BB8C-288D3CA5D4AF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398B-6445-4216-9C3F-EC05B421A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D5960-2CBC-4CC3-A432-36E697F4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8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B32C-50E5-42FB-A21A-BD92E2D1CAE6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3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E68DC-7BB7-4874-9BA5-1B52D0C5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DD6CB-88BE-4B9D-87D2-72F4CF0C1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FE46-9A76-4EBC-AB7E-807102809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25456-EE97-4D9D-9313-5B41FE22546E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0AE78-CD48-470C-80C5-8FC40BE9F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2E0CC-A2D4-42E2-9313-B7F792CFA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C3A39-3951-45FE-9234-DC251795D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6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hyperlink" Target="http://www.suno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notebooklm.google/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app.7taps.com/ZmA4jiJqOLtwn" TargetMode="Externa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8B68A7-AD1B-16D3-AF3C-21DE1326995B}"/>
              </a:ext>
            </a:extLst>
          </p:cNvPr>
          <p:cNvSpPr txBox="1"/>
          <p:nvPr/>
        </p:nvSpPr>
        <p:spPr>
          <a:xfrm>
            <a:off x="641180" y="171855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75C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 For Creating Your Priming, Opening And Closing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22253-A0BD-3325-B73F-F1CE1D3F9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3000"/>
          <a:stretch/>
        </p:blipFill>
        <p:spPr>
          <a:xfrm>
            <a:off x="5175114" y="1657729"/>
            <a:ext cx="6861243" cy="485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amera 4">
            <a:extLst>
              <a:ext uri="{FF2B5EF4-FFF2-40B4-BE49-F238E27FC236}">
                <a16:creationId xmlns:a16="http://schemas.microsoft.com/office/drawing/2014/main" id="{59735E97-BB39-97DC-3C30-BD6B723E162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550245" y="1977287"/>
            <a:ext cx="4216660" cy="421666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62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2491"/>
              </p:ext>
            </p:extLst>
          </p:nvPr>
        </p:nvGraphicFramePr>
        <p:xfrm>
          <a:off x="168812" y="112542"/>
          <a:ext cx="11901268" cy="6669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0436">
                <a:tc gridSpan="4">
                  <a:txBody>
                    <a:bodyPr/>
                    <a:lstStyle/>
                    <a:p>
                      <a:r>
                        <a:rPr lang="en-GB" sz="6000" dirty="0"/>
                        <a:t>A-Z of</a:t>
                      </a:r>
                      <a:r>
                        <a:rPr lang="en-GB" sz="6000" baseline="0" dirty="0"/>
                        <a:t> Smart Power Solutions</a:t>
                      </a:r>
                      <a:endParaRPr lang="en-GB" sz="6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1346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00274" y="217721"/>
            <a:ext cx="3725026" cy="664027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CHATROOM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CLOSE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COLLABORATION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EMOTICONS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FOUR MINUTES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INTERACTION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SOFT OPENING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VARIETY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WEBCAM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WELCOME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WHITEBOARD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WORKBOOK</a:t>
            </a:r>
            <a:endParaRPr lang="en-GB" b="1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0888" y="324337"/>
          <a:ext cx="7721610" cy="6436485"/>
        </p:xfrm>
        <a:graphic>
          <a:graphicData uri="http://schemas.openxmlformats.org/drawingml/2006/table">
            <a:tbl>
              <a:tblPr/>
              <a:tblGrid>
                <a:gridCol w="51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64235" y="77985"/>
          <a:ext cx="11071274" cy="429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64235" y="4534396"/>
            <a:ext cx="11071274" cy="212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304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F22FF-8CCA-4AE7-AF71-F5B2096DF74F}"/>
              </a:ext>
            </a:extLst>
          </p:cNvPr>
          <p:cNvSpPr txBox="1"/>
          <p:nvPr/>
        </p:nvSpPr>
        <p:spPr>
          <a:xfrm>
            <a:off x="7678258" y="3277741"/>
            <a:ext cx="195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8000"/>
                </a:solidFill>
              </a:rPr>
              <a:t>TAKE 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97975-6860-65E2-1AA1-A9A45273FDFC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7469B-DD1C-8751-4601-091FF761A204}"/>
              </a:ext>
            </a:extLst>
          </p:cNvPr>
          <p:cNvSpPr txBox="1"/>
          <p:nvPr/>
        </p:nvSpPr>
        <p:spPr>
          <a:xfrm>
            <a:off x="2277915" y="2598544"/>
            <a:ext cx="2477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from this training [eg how to </a:t>
            </a:r>
            <a:r>
              <a:rPr lang="en-GB" sz="28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select the ideal solution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73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D872D-818D-4907-AC48-5FE382B4F6B5}"/>
              </a:ext>
            </a:extLst>
          </p:cNvPr>
          <p:cNvSpPr txBox="1"/>
          <p:nvPr/>
        </p:nvSpPr>
        <p:spPr>
          <a:xfrm>
            <a:off x="3563753" y="2551837"/>
            <a:ext cx="5064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rgbClr val="0070C0"/>
                </a:solidFill>
              </a:defRPr>
            </a:lvl1pPr>
          </a:lstStyle>
          <a:p>
            <a:r>
              <a:rPr lang="en-GB"/>
              <a:t>Add your answer into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21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732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tiger standing in the woods&#10;&#10;Description automatically generated">
            <a:extLst>
              <a:ext uri="{FF2B5EF4-FFF2-40B4-BE49-F238E27FC236}">
                <a16:creationId xmlns:a16="http://schemas.microsoft.com/office/drawing/2014/main" id="{F5EF6804-2428-D2B1-F742-B5067EAAF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 b="21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623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holding a tube&#10;&#10;AI-generated content may be incorrect.">
            <a:extLst>
              <a:ext uri="{FF2B5EF4-FFF2-40B4-BE49-F238E27FC236}">
                <a16:creationId xmlns:a16="http://schemas.microsoft.com/office/drawing/2014/main" id="{499320B4-A6BF-BBAE-8D60-F04E9198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489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FA49C2-9B3B-4DE6-8AD1-838A8D966DF5}"/>
              </a:ext>
            </a:extLst>
          </p:cNvPr>
          <p:cNvSpPr/>
          <p:nvPr/>
        </p:nvSpPr>
        <p:spPr>
          <a:xfrm>
            <a:off x="2712279" y="1744869"/>
            <a:ext cx="7045739" cy="4629426"/>
          </a:xfrm>
          <a:prstGeom prst="rect">
            <a:avLst/>
          </a:prstGeom>
          <a:solidFill>
            <a:srgbClr val="B8BBC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4390-4E14-46FE-9118-40E64974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16" l="5055" r="96130">
                        <a14:foregroundMark x1="9242" y1="50420" x2="9242" y2="50420"/>
                        <a14:foregroundMark x1="24250" y1="56303" x2="24250" y2="56303"/>
                        <a14:foregroundMark x1="5134" y1="14706" x2="5134" y2="14706"/>
                        <a14:foregroundMark x1="54739" y1="41176" x2="54739" y2="41176"/>
                        <a14:foregroundMark x1="72038" y1="46639" x2="72038" y2="46639"/>
                        <a14:foregroundMark x1="82306" y1="42017" x2="82306" y2="42017"/>
                        <a14:foregroundMark x1="81201" y1="17647" x2="81201" y2="17647"/>
                        <a14:foregroundMark x1="96130" y1="52941" x2="96130" y2="52941"/>
                        <a14:foregroundMark x1="33570" y1="56723" x2="33570" y2="56723"/>
                        <a14:backgroundMark x1="38547" y1="35714" x2="38547" y2="3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2087" y="2771516"/>
            <a:ext cx="5751749" cy="1081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99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y hands raised up with colorful question marks above them&#10;&#10;Description automatically generated">
            <a:extLst>
              <a:ext uri="{FF2B5EF4-FFF2-40B4-BE49-F238E27FC236}">
                <a16:creationId xmlns:a16="http://schemas.microsoft.com/office/drawing/2014/main" id="{57664236-90F1-31CD-5538-2A4CFC05C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3" y="0"/>
            <a:ext cx="10300965" cy="6860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16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32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AC0DA-275E-4216-B974-7F1B5E36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88" y="871318"/>
            <a:ext cx="7824000" cy="58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889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72" y="642654"/>
            <a:ext cx="2052698" cy="1357322"/>
          </a:xfrm>
          <a:prstGeom prst="rect">
            <a:avLst/>
          </a:prstGeom>
          <a:noFill/>
        </p:spPr>
      </p:pic>
      <p:pic>
        <p:nvPicPr>
          <p:cNvPr id="16" name="Picture 2" descr="j00786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660" y="4754881"/>
            <a:ext cx="518261" cy="1576682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45947" y="2756662"/>
            <a:ext cx="614974" cy="1490706"/>
          </a:xfrm>
          <a:prstGeom prst="rect">
            <a:avLst/>
          </a:prstGeom>
          <a:noFill/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232475-5543-49E6-B160-8019BDE52765}"/>
              </a:ext>
            </a:extLst>
          </p:cNvPr>
          <p:cNvGraphicFramePr>
            <a:graphicFrameLocks noGrp="1"/>
          </p:cNvGraphicFramePr>
          <p:nvPr/>
        </p:nvGraphicFramePr>
        <p:xfrm>
          <a:off x="337624" y="363240"/>
          <a:ext cx="10888394" cy="61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8394">
                  <a:extLst>
                    <a:ext uri="{9D8B030D-6E8A-4147-A177-3AD203B41FA5}">
                      <a16:colId xmlns:a16="http://schemas.microsoft.com/office/drawing/2014/main" val="1207438199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rgbClr val="C00000"/>
                          </a:solidFill>
                        </a:rPr>
                        <a:t>FACT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5622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35217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6"/>
                          </a:solidFill>
                        </a:rPr>
                        <a:t>AhHa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76250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3130929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2"/>
                          </a:solidFill>
                        </a:rPr>
                        <a:t>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231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CEF2B-9742-FB97-877C-36CC22CB5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638"/>
          <a:stretch/>
        </p:blipFill>
        <p:spPr>
          <a:xfrm>
            <a:off x="2289817" y="156410"/>
            <a:ext cx="7612366" cy="65451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F395C0-4621-EDC3-569A-98B04DF199AB}"/>
              </a:ext>
            </a:extLst>
          </p:cNvPr>
          <p:cNvSpPr/>
          <p:nvPr/>
        </p:nvSpPr>
        <p:spPr>
          <a:xfrm>
            <a:off x="8352263" y="100361"/>
            <a:ext cx="908825" cy="5241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954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27EA61-06AF-B745-F298-C8A482624679}"/>
              </a:ext>
            </a:extLst>
          </p:cNvPr>
          <p:cNvSpPr txBox="1"/>
          <p:nvPr/>
        </p:nvSpPr>
        <p:spPr>
          <a:xfrm>
            <a:off x="3048000" y="443813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2646B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www.suno.com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2646B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1C9EC-991D-9CF4-A887-34083D3EC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506" y="1212850"/>
            <a:ext cx="6324988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858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A0154A-831F-4F38-805C-F726103C49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1441"/>
            <a:ext cx="12191999" cy="8125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C825BF-93A1-4442-8000-BEA98B177AD7}"/>
              </a:ext>
            </a:extLst>
          </p:cNvPr>
          <p:cNvSpPr/>
          <p:nvPr/>
        </p:nvSpPr>
        <p:spPr>
          <a:xfrm>
            <a:off x="0" y="0"/>
            <a:ext cx="351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 Task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2B056-E5E4-47FB-8B97-128898259C87}"/>
              </a:ext>
            </a:extLst>
          </p:cNvPr>
          <p:cNvSpPr txBox="1"/>
          <p:nvPr/>
        </p:nvSpPr>
        <p:spPr>
          <a:xfrm>
            <a:off x="243184" y="1293541"/>
            <a:ext cx="11788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>
                    <a:lumMod val="50000"/>
                  </a:schemeClr>
                </a:solidFill>
              </a:rPr>
              <a:t>Create the Priming for the course you’re preparing.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93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F90E6-75D4-4EE1-8FB2-144F458E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180" y="153125"/>
            <a:ext cx="9463639" cy="65517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80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Hourglass">
            <a:extLst>
              <a:ext uri="{FF2B5EF4-FFF2-40B4-BE49-F238E27FC236}">
                <a16:creationId xmlns:a16="http://schemas.microsoft.com/office/drawing/2014/main" id="{A0CE4C52-E34B-B9A2-C36D-D97ADFA9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1" r="6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C15AB-9AD2-4121-9FDF-877FECBFD3C6}"/>
              </a:ext>
            </a:extLst>
          </p:cNvPr>
          <p:cNvSpPr txBox="1">
            <a:spLocks/>
          </p:cNvSpPr>
          <p:nvPr/>
        </p:nvSpPr>
        <p:spPr>
          <a:xfrm>
            <a:off x="477980" y="1122363"/>
            <a:ext cx="4094019" cy="35778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time to be Interactive</a:t>
            </a:r>
          </a:p>
          <a:p>
            <a:endParaRPr lang="en-US" sz="6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89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2F2404-86CB-4B6E-A841-1D74A73BA6DC}"/>
              </a:ext>
            </a:extLst>
          </p:cNvPr>
          <p:cNvSpPr/>
          <p:nvPr/>
        </p:nvSpPr>
        <p:spPr>
          <a:xfrm>
            <a:off x="1425490" y="205040"/>
            <a:ext cx="9341019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9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34%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509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105A7-B729-4FBF-BEBA-13F044F3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159" y="4391090"/>
            <a:ext cx="4807682" cy="1246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D94AE-E7F7-47EB-A20A-2B721661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80" y="648270"/>
            <a:ext cx="4573088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F7FFD-1D4A-4127-8195-4ACB339A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32" y="648270"/>
            <a:ext cx="4527804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B73F5-FEF3-49FB-A616-42A8B36C34A9}"/>
              </a:ext>
            </a:extLst>
          </p:cNvPr>
          <p:cNvSpPr txBox="1">
            <a:spLocks/>
          </p:cNvSpPr>
          <p:nvPr/>
        </p:nvSpPr>
        <p:spPr>
          <a:xfrm>
            <a:off x="0" y="55400"/>
            <a:ext cx="5713808" cy="535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dirty="0"/>
              <a:t>Pre-Communication and Priming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D8207-EF10-4012-9B36-77A0182BD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32" y="3753297"/>
            <a:ext cx="2672054" cy="2521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F31A9-0A9A-4395-8E99-9685A8C91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886" y="4442972"/>
            <a:ext cx="2814082" cy="1341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Image result for safety legislation">
            <a:extLst>
              <a:ext uri="{FF2B5EF4-FFF2-40B4-BE49-F238E27FC236}">
                <a16:creationId xmlns:a16="http://schemas.microsoft.com/office/drawing/2014/main" id="{F5FF53DA-6E37-4112-A8C4-296C9E64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09" y="685194"/>
            <a:ext cx="1813182" cy="20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BF902-CDF8-4A38-BA48-5A89979FD13D}"/>
              </a:ext>
            </a:extLst>
          </p:cNvPr>
          <p:cNvSpPr txBox="1"/>
          <p:nvPr/>
        </p:nvSpPr>
        <p:spPr>
          <a:xfrm>
            <a:off x="117447" y="3154264"/>
            <a:ext cx="223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ED7D31"/>
                </a:solidFill>
              </a:rPr>
              <a:t>Bio of Presenter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42FC-8BC5-4F4C-B129-73AD2620F142}"/>
              </a:ext>
            </a:extLst>
          </p:cNvPr>
          <p:cNvSpPr txBox="1"/>
          <p:nvPr/>
        </p:nvSpPr>
        <p:spPr>
          <a:xfrm>
            <a:off x="5255866" y="3027054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pPr algn="ctr"/>
            <a:r>
              <a:rPr lang="en-GB" dirty="0"/>
              <a:t>Compliance</a:t>
            </a:r>
          </a:p>
          <a:p>
            <a:pPr algn="ctr"/>
            <a:r>
              <a:rPr lang="en-GB" dirty="0"/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5CA2E-2B61-4CDB-92D8-4F5CC14434A8}"/>
              </a:ext>
            </a:extLst>
          </p:cNvPr>
          <p:cNvSpPr txBox="1"/>
          <p:nvPr/>
        </p:nvSpPr>
        <p:spPr>
          <a:xfrm>
            <a:off x="7273974" y="3212987"/>
            <a:ext cx="470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Explainer Video/Welcome Message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A63C0-B1CB-4546-BB2B-80930EDCE5A4}"/>
              </a:ext>
            </a:extLst>
          </p:cNvPr>
          <p:cNvSpPr txBox="1"/>
          <p:nvPr/>
        </p:nvSpPr>
        <p:spPr>
          <a:xfrm>
            <a:off x="83890" y="6296708"/>
            <a:ext cx="288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Product Specification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BAF0A-017B-4964-8536-BAFFE4EA9365}"/>
              </a:ext>
            </a:extLst>
          </p:cNvPr>
          <p:cNvSpPr txBox="1"/>
          <p:nvPr/>
        </p:nvSpPr>
        <p:spPr>
          <a:xfrm>
            <a:off x="4762922" y="5683231"/>
            <a:ext cx="2713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/>
              <a:t>Audio File (Podcast)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C804C-2652-42E6-9BCE-EC8F98928E27}"/>
              </a:ext>
            </a:extLst>
          </p:cNvPr>
          <p:cNvSpPr txBox="1"/>
          <p:nvPr/>
        </p:nvSpPr>
        <p:spPr>
          <a:xfrm>
            <a:off x="9893965" y="6274976"/>
            <a:ext cx="135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Web Link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58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89BF2-7F7A-3060-40F8-2AF307900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43D7C2-B6AC-4B94-3997-30907ECA734C}"/>
              </a:ext>
            </a:extLst>
          </p:cNvPr>
          <p:cNvSpPr txBox="1"/>
          <p:nvPr/>
        </p:nvSpPr>
        <p:spPr>
          <a:xfrm>
            <a:off x="0" y="0"/>
            <a:ext cx="7476893" cy="6463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Pre-Training (Priming)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C42DB-28FC-9E88-3A3D-F8D351ADD06B}"/>
              </a:ext>
            </a:extLst>
          </p:cNvPr>
          <p:cNvSpPr txBox="1"/>
          <p:nvPr/>
        </p:nvSpPr>
        <p:spPr>
          <a:xfrm>
            <a:off x="-18725" y="5989913"/>
            <a:ext cx="6045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https://app.7taps.com/ZmA4jiJqOLtwn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CC52340E-ADD9-F849-6745-0B0782F82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29" y="3114384"/>
            <a:ext cx="5023118" cy="2577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>
            <a:hlinkClick r:id="rId4"/>
            <a:extLst>
              <a:ext uri="{FF2B5EF4-FFF2-40B4-BE49-F238E27FC236}">
                <a16:creationId xmlns:a16="http://schemas.microsoft.com/office/drawing/2014/main" id="{8FBF397F-4FD5-99F5-5558-7173A035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388" y="1189715"/>
            <a:ext cx="1249200" cy="124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2B1D3-F38E-7E63-F1CF-D33CD141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5161" y="1374875"/>
            <a:ext cx="5084724" cy="872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5A04F-1237-DF30-6C30-6BC516327FDB}"/>
              </a:ext>
            </a:extLst>
          </p:cNvPr>
          <p:cNvSpPr txBox="1"/>
          <p:nvPr/>
        </p:nvSpPr>
        <p:spPr>
          <a:xfrm>
            <a:off x="6174764" y="5989913"/>
            <a:ext cx="5932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hlinkClick r:id="rId8"/>
              </a:rPr>
              <a:t>https://notebooklm.google/</a:t>
            </a:r>
            <a:r>
              <a:rPr lang="en-GB" sz="2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23A53-E522-D6CC-E580-3393F841F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965" y="3330849"/>
            <a:ext cx="5049818" cy="21522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39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4127BBFE-E26D-44C7-A5A1-4C2819CB0AB4}"/>
              </a:ext>
            </a:extLst>
          </p:cNvPr>
          <p:cNvSpPr/>
          <p:nvPr/>
        </p:nvSpPr>
        <p:spPr>
          <a:xfrm>
            <a:off x="4337538" y="2254347"/>
            <a:ext cx="3516923" cy="23493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Opening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49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CE63F0-1E89-900E-7572-78D2FACC69A3}"/>
              </a:ext>
            </a:extLst>
          </p:cNvPr>
          <p:cNvSpPr/>
          <p:nvPr/>
        </p:nvSpPr>
        <p:spPr>
          <a:xfrm>
            <a:off x="88279" y="356839"/>
            <a:ext cx="12015439" cy="27878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Thing I Already Know About Smart Power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98331-5138-9401-D47F-03F1C7D8709F}"/>
              </a:ext>
            </a:extLst>
          </p:cNvPr>
          <p:cNvSpPr/>
          <p:nvPr/>
        </p:nvSpPr>
        <p:spPr>
          <a:xfrm>
            <a:off x="88280" y="3713356"/>
            <a:ext cx="12015439" cy="27878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Question I Have About Smart Power Solutions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600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8ob8VTYp"/>
  <p:tag name="ARTICULATE_PROJECT_OPEN" val="0"/>
  <p:tag name="ARTICULATE_SLIDE_COUNT" val="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465</Words>
  <Application>Microsoft Office PowerPoint</Application>
  <PresentationFormat>Widescreen</PresentationFormat>
  <Paragraphs>319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Gibson</dc:creator>
  <cp:lastModifiedBy>David Gibson</cp:lastModifiedBy>
  <cp:revision>3</cp:revision>
  <dcterms:created xsi:type="dcterms:W3CDTF">2020-09-13T11:37:24Z</dcterms:created>
  <dcterms:modified xsi:type="dcterms:W3CDTF">2025-05-16T06:54:02Z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A9ECE2E5-5409-4A77-9A39-85580BEBF85D</vt:lpwstr>
  </property>
  <property fmtid="{D5CDD505-2E9C-101B-9397-08002B2CF9AE}" pid="3" name="ArticulatePath">
    <vt:lpwstr>Presentation1</vt:lpwstr>
  </property>
</Properties>
</file>